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84" r:id="rId1"/>
  </p:sldMasterIdLst>
  <p:sldIdLst>
    <p:sldId id="256" r:id="rId2"/>
  </p:sldIdLst>
  <p:sldSz cx="8135938" cy="10458450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4956" autoAdjust="0"/>
    <p:restoredTop sz="94660"/>
  </p:normalViewPr>
  <p:slideViewPr>
    <p:cSldViewPr snapToGrid="0">
      <p:cViewPr varScale="1">
        <p:scale>
          <a:sx n="48" d="100"/>
          <a:sy n="48" d="100"/>
        </p:scale>
        <p:origin x="132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ريتال العنزي" userId="3e0003f9d1c2299e" providerId="LiveId" clId="{4029801A-A827-4B4A-B712-7BA2B8B917AE}"/>
    <pc:docChg chg="undo custSel modSld">
      <pc:chgData name="ريتال العنزي" userId="3e0003f9d1c2299e" providerId="LiveId" clId="{4029801A-A827-4B4A-B712-7BA2B8B917AE}" dt="2019-11-15T15:10:27.517" v="2" actId="14100"/>
      <pc:docMkLst>
        <pc:docMk/>
      </pc:docMkLst>
      <pc:sldChg chg="modSp">
        <pc:chgData name="ريتال العنزي" userId="3e0003f9d1c2299e" providerId="LiveId" clId="{4029801A-A827-4B4A-B712-7BA2B8B917AE}" dt="2019-11-15T15:10:27.517" v="2" actId="14100"/>
        <pc:sldMkLst>
          <pc:docMk/>
          <pc:sldMk cId="1856764802" sldId="256"/>
        </pc:sldMkLst>
        <pc:spChg chg="mod">
          <ac:chgData name="ريتال العنزي" userId="3e0003f9d1c2299e" providerId="LiveId" clId="{4029801A-A827-4B4A-B712-7BA2B8B917AE}" dt="2019-11-15T15:10:27.517" v="2" actId="14100"/>
          <ac:spMkLst>
            <pc:docMk/>
            <pc:sldMk cId="1856764802" sldId="256"/>
            <ac:spMk id="44" creationId="{1B527820-059F-423F-8BD2-E3805F46122D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10196" y="2054095"/>
            <a:ext cx="6915547" cy="123042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610196" y="6531214"/>
            <a:ext cx="6915547" cy="123042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610196" y="2264288"/>
            <a:ext cx="6915547" cy="4183380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>
            <a:grpSpLocks noChangeAspect="1"/>
          </p:cNvGrpSpPr>
          <p:nvPr/>
        </p:nvGrpSpPr>
        <p:grpSpPr>
          <a:xfrm>
            <a:off x="6437196" y="6263210"/>
            <a:ext cx="813594" cy="1394460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01724" y="2184140"/>
            <a:ext cx="6756219" cy="4629607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5695" b="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13928" y="6693408"/>
            <a:ext cx="5265986" cy="1631518"/>
          </a:xfrm>
        </p:spPr>
        <p:txBody>
          <a:bodyPr>
            <a:normAutofit/>
          </a:bodyPr>
          <a:lstStyle>
            <a:lvl1pPr marL="0" indent="0" algn="l">
              <a:buNone/>
              <a:defRPr sz="1602" b="0">
                <a:solidFill>
                  <a:schemeClr val="tx1"/>
                </a:solidFill>
              </a:defRPr>
            </a:lvl1pPr>
            <a:lvl2pPr marL="406817" indent="0" algn="ctr">
              <a:buNone/>
              <a:defRPr sz="1602"/>
            </a:lvl2pPr>
            <a:lvl3pPr marL="813633" indent="0" algn="ctr">
              <a:buNone/>
              <a:defRPr sz="1602"/>
            </a:lvl3pPr>
            <a:lvl4pPr marL="1220450" indent="0" algn="ctr">
              <a:buNone/>
              <a:defRPr sz="1602"/>
            </a:lvl4pPr>
            <a:lvl5pPr marL="1627266" indent="0" algn="ctr">
              <a:buNone/>
              <a:defRPr sz="1602"/>
            </a:lvl5pPr>
            <a:lvl6pPr marL="2034083" indent="0" algn="ctr">
              <a:buNone/>
              <a:defRPr sz="1602"/>
            </a:lvl6pPr>
            <a:lvl7pPr marL="2440899" indent="0" algn="ctr">
              <a:buNone/>
              <a:defRPr sz="1602"/>
            </a:lvl7pPr>
            <a:lvl8pPr marL="2847716" indent="0" algn="ctr">
              <a:buNone/>
              <a:defRPr sz="1602"/>
            </a:lvl8pPr>
            <a:lvl9pPr marL="3254532" indent="0" algn="ctr">
              <a:buNone/>
              <a:defRPr sz="1602"/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D61F7-A353-4A53-8132-807443137F17}" type="datetimeFigureOut">
              <a:rPr lang="ar-SA" smtClean="0"/>
              <a:t>18 ربيع الأول، 1441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23199" y="9565998"/>
            <a:ext cx="4222552" cy="556816"/>
          </a:xfrm>
        </p:spPr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45649" y="6446472"/>
            <a:ext cx="796689" cy="976122"/>
          </a:xfrm>
        </p:spPr>
        <p:txBody>
          <a:bodyPr/>
          <a:lstStyle>
            <a:lvl1pPr>
              <a:defRPr sz="2491" b="1"/>
            </a:lvl1pPr>
          </a:lstStyle>
          <a:p>
            <a:fld id="{0AE936BB-1273-4340-813D-FC07A2A98DB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9258420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D61F7-A353-4A53-8132-807443137F17}" type="datetimeFigureOut">
              <a:rPr lang="ar-SA" smtClean="0"/>
              <a:t>18 ربيع الأول، 1441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936BB-1273-4340-813D-FC07A2A98DB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4374267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499933"/>
            <a:ext cx="8135938" cy="2958515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163" y="1868576"/>
            <a:ext cx="6193483" cy="5368671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5695" b="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5259" y="7655585"/>
            <a:ext cx="6040934" cy="1626870"/>
          </a:xfrm>
        </p:spPr>
        <p:txBody>
          <a:bodyPr anchor="t">
            <a:normAutofit/>
          </a:bodyPr>
          <a:lstStyle>
            <a:lvl1pPr marL="0" indent="0">
              <a:buNone/>
              <a:defRPr sz="1602" b="0">
                <a:solidFill>
                  <a:schemeClr val="accent1">
                    <a:lumMod val="50000"/>
                  </a:schemeClr>
                </a:solidFill>
              </a:defRPr>
            </a:lvl1pPr>
            <a:lvl2pPr marL="406817" indent="0">
              <a:buNone/>
              <a:defRPr sz="1602">
                <a:solidFill>
                  <a:schemeClr val="tx1">
                    <a:tint val="75000"/>
                  </a:schemeClr>
                </a:solidFill>
              </a:defRPr>
            </a:lvl2pPr>
            <a:lvl3pPr marL="813633" indent="0">
              <a:buNone/>
              <a:defRPr sz="1424">
                <a:solidFill>
                  <a:schemeClr val="tx1">
                    <a:tint val="75000"/>
                  </a:schemeClr>
                </a:solidFill>
              </a:defRPr>
            </a:lvl3pPr>
            <a:lvl4pPr marL="1220450" indent="0">
              <a:buNone/>
              <a:defRPr sz="1246">
                <a:solidFill>
                  <a:schemeClr val="tx1">
                    <a:tint val="75000"/>
                  </a:schemeClr>
                </a:solidFill>
              </a:defRPr>
            </a:lvl4pPr>
            <a:lvl5pPr marL="1627266" indent="0">
              <a:buNone/>
              <a:defRPr sz="1246">
                <a:solidFill>
                  <a:schemeClr val="tx1">
                    <a:tint val="75000"/>
                  </a:schemeClr>
                </a:solidFill>
              </a:defRPr>
            </a:lvl5pPr>
            <a:lvl6pPr marL="2034083" indent="0">
              <a:buNone/>
              <a:defRPr sz="1246">
                <a:solidFill>
                  <a:schemeClr val="tx1">
                    <a:tint val="75000"/>
                  </a:schemeClr>
                </a:solidFill>
              </a:defRPr>
            </a:lvl6pPr>
            <a:lvl7pPr marL="2440899" indent="0">
              <a:buNone/>
              <a:defRPr sz="1246">
                <a:solidFill>
                  <a:schemeClr val="tx1">
                    <a:tint val="75000"/>
                  </a:schemeClr>
                </a:solidFill>
              </a:defRPr>
            </a:lvl7pPr>
            <a:lvl8pPr marL="2847716" indent="0">
              <a:buNone/>
              <a:defRPr sz="1246">
                <a:solidFill>
                  <a:schemeClr val="tx1">
                    <a:tint val="75000"/>
                  </a:schemeClr>
                </a:solidFill>
              </a:defRPr>
            </a:lvl8pPr>
            <a:lvl9pPr marL="3254532" indent="0">
              <a:buNone/>
              <a:defRPr sz="124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734707" y="9565998"/>
            <a:ext cx="1764595" cy="556816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DF8D61F7-A353-4A53-8132-807443137F17}" type="datetimeFigureOut">
              <a:rPr lang="ar-SA" smtClean="0"/>
              <a:t>18 ربيع الأول، 1441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5730" y="9565996"/>
            <a:ext cx="4222552" cy="556816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ar-SA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563983" y="3706700"/>
            <a:ext cx="813594" cy="1394460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74294" y="3825626"/>
            <a:ext cx="792973" cy="1098506"/>
          </a:xfrm>
        </p:spPr>
        <p:txBody>
          <a:bodyPr/>
          <a:lstStyle>
            <a:lvl1pPr>
              <a:defRPr sz="2491"/>
            </a:lvl1pPr>
          </a:lstStyle>
          <a:p>
            <a:fld id="{0AE936BB-1273-4340-813D-FC07A2A98DB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5280838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10195" y="3346704"/>
            <a:ext cx="3254375" cy="6065901"/>
          </a:xfrm>
        </p:spPr>
        <p:txBody>
          <a:bodyPr/>
          <a:lstStyle>
            <a:lvl1pPr>
              <a:defRPr sz="1780"/>
            </a:lvl1pPr>
            <a:lvl2pPr>
              <a:defRPr sz="1602"/>
            </a:lvl2pPr>
            <a:lvl3pPr>
              <a:defRPr sz="1424"/>
            </a:lvl3pPr>
            <a:lvl4pPr>
              <a:defRPr sz="1424"/>
            </a:lvl4pPr>
            <a:lvl5pPr>
              <a:defRPr sz="1424"/>
            </a:lvl5pPr>
            <a:lvl6pPr>
              <a:defRPr sz="1424"/>
            </a:lvl6pPr>
            <a:lvl7pPr>
              <a:defRPr sz="1424"/>
            </a:lvl7pPr>
            <a:lvl8pPr>
              <a:defRPr sz="1424"/>
            </a:lvl8pPr>
            <a:lvl9pPr>
              <a:defRPr sz="1424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3910" y="3346704"/>
            <a:ext cx="3254375" cy="6065901"/>
          </a:xfrm>
        </p:spPr>
        <p:txBody>
          <a:bodyPr/>
          <a:lstStyle>
            <a:lvl1pPr>
              <a:defRPr sz="1780"/>
            </a:lvl1pPr>
            <a:lvl2pPr>
              <a:defRPr sz="1602"/>
            </a:lvl2pPr>
            <a:lvl3pPr>
              <a:defRPr sz="1424"/>
            </a:lvl3pPr>
            <a:lvl4pPr>
              <a:defRPr sz="1424"/>
            </a:lvl4pPr>
            <a:lvl5pPr>
              <a:defRPr sz="1424"/>
            </a:lvl5pPr>
            <a:lvl6pPr>
              <a:defRPr sz="1424"/>
            </a:lvl6pPr>
            <a:lvl7pPr>
              <a:defRPr sz="1424"/>
            </a:lvl7pPr>
            <a:lvl8pPr>
              <a:defRPr sz="1424"/>
            </a:lvl8pPr>
            <a:lvl9pPr>
              <a:defRPr sz="1424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D61F7-A353-4A53-8132-807443137F17}" type="datetimeFigureOut">
              <a:rPr lang="ar-SA" smtClean="0"/>
              <a:t>18 ربيع الأول، 1441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936BB-1273-4340-813D-FC07A2A98DB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4911043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0195" y="3123590"/>
            <a:ext cx="3254375" cy="976122"/>
          </a:xfrm>
        </p:spPr>
        <p:txBody>
          <a:bodyPr anchor="ctr">
            <a:normAutofit/>
          </a:bodyPr>
          <a:lstStyle>
            <a:lvl1pPr marL="0" indent="0">
              <a:buNone/>
              <a:defRPr sz="1780" b="1">
                <a:solidFill>
                  <a:schemeClr val="accent1">
                    <a:lumMod val="75000"/>
                  </a:schemeClr>
                </a:solidFill>
              </a:defRPr>
            </a:lvl1pPr>
            <a:lvl2pPr marL="406817" indent="0">
              <a:buNone/>
              <a:defRPr sz="1780" b="1"/>
            </a:lvl2pPr>
            <a:lvl3pPr marL="813633" indent="0">
              <a:buNone/>
              <a:defRPr sz="1602" b="1"/>
            </a:lvl3pPr>
            <a:lvl4pPr marL="1220450" indent="0">
              <a:buNone/>
              <a:defRPr sz="1424" b="1"/>
            </a:lvl4pPr>
            <a:lvl5pPr marL="1627266" indent="0">
              <a:buNone/>
              <a:defRPr sz="1424" b="1"/>
            </a:lvl5pPr>
            <a:lvl6pPr marL="2034083" indent="0">
              <a:buNone/>
              <a:defRPr sz="1424" b="1"/>
            </a:lvl6pPr>
            <a:lvl7pPr marL="2440899" indent="0">
              <a:buNone/>
              <a:defRPr sz="1424" b="1"/>
            </a:lvl7pPr>
            <a:lvl8pPr marL="2847716" indent="0">
              <a:buNone/>
              <a:defRPr sz="1424" b="1"/>
            </a:lvl8pPr>
            <a:lvl9pPr marL="3254532" indent="0">
              <a:buNone/>
              <a:defRPr sz="1424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0195" y="4183380"/>
            <a:ext cx="3254375" cy="5020056"/>
          </a:xfrm>
        </p:spPr>
        <p:txBody>
          <a:bodyPr/>
          <a:lstStyle>
            <a:lvl1pPr>
              <a:defRPr sz="1780"/>
            </a:lvl1pPr>
            <a:lvl2pPr>
              <a:defRPr sz="1602"/>
            </a:lvl2pPr>
            <a:lvl3pPr>
              <a:defRPr sz="1424"/>
            </a:lvl3pPr>
            <a:lvl4pPr>
              <a:defRPr sz="1424"/>
            </a:lvl4pPr>
            <a:lvl5pPr>
              <a:defRPr sz="1424"/>
            </a:lvl5pPr>
            <a:lvl6pPr>
              <a:defRPr sz="1424"/>
            </a:lvl6pPr>
            <a:lvl7pPr>
              <a:defRPr sz="1424"/>
            </a:lvl7pPr>
            <a:lvl8pPr>
              <a:defRPr sz="1424"/>
            </a:lvl8pPr>
            <a:lvl9pPr>
              <a:defRPr sz="1424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89334" y="3123590"/>
            <a:ext cx="3254375" cy="976122"/>
          </a:xfrm>
        </p:spPr>
        <p:txBody>
          <a:bodyPr anchor="ctr">
            <a:normAutofit/>
          </a:bodyPr>
          <a:lstStyle>
            <a:lvl1pPr marL="0" indent="0">
              <a:buNone/>
              <a:defRPr sz="1780" b="1">
                <a:solidFill>
                  <a:schemeClr val="accent1">
                    <a:lumMod val="75000"/>
                  </a:schemeClr>
                </a:solidFill>
              </a:defRPr>
            </a:lvl1pPr>
            <a:lvl2pPr marL="406817" indent="0">
              <a:buNone/>
              <a:defRPr sz="1780" b="1"/>
            </a:lvl2pPr>
            <a:lvl3pPr marL="813633" indent="0">
              <a:buNone/>
              <a:defRPr sz="1602" b="1"/>
            </a:lvl3pPr>
            <a:lvl4pPr marL="1220450" indent="0">
              <a:buNone/>
              <a:defRPr sz="1424" b="1"/>
            </a:lvl4pPr>
            <a:lvl5pPr marL="1627266" indent="0">
              <a:buNone/>
              <a:defRPr sz="1424" b="1"/>
            </a:lvl5pPr>
            <a:lvl6pPr marL="2034083" indent="0">
              <a:buNone/>
              <a:defRPr sz="1424" b="1"/>
            </a:lvl6pPr>
            <a:lvl7pPr marL="2440899" indent="0">
              <a:buNone/>
              <a:defRPr sz="1424" b="1"/>
            </a:lvl7pPr>
            <a:lvl8pPr marL="2847716" indent="0">
              <a:buNone/>
              <a:defRPr sz="1424" b="1"/>
            </a:lvl8pPr>
            <a:lvl9pPr marL="3254532" indent="0">
              <a:buNone/>
              <a:defRPr sz="1424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89334" y="4183380"/>
            <a:ext cx="3254375" cy="5020056"/>
          </a:xfrm>
        </p:spPr>
        <p:txBody>
          <a:bodyPr/>
          <a:lstStyle>
            <a:lvl1pPr>
              <a:defRPr sz="1780"/>
            </a:lvl1pPr>
            <a:lvl2pPr>
              <a:defRPr sz="1602"/>
            </a:lvl2pPr>
            <a:lvl3pPr>
              <a:defRPr sz="1424"/>
            </a:lvl3pPr>
            <a:lvl4pPr>
              <a:defRPr sz="1424"/>
            </a:lvl4pPr>
            <a:lvl5pPr>
              <a:defRPr sz="1424"/>
            </a:lvl5pPr>
            <a:lvl6pPr>
              <a:defRPr sz="1424"/>
            </a:lvl6pPr>
            <a:lvl7pPr>
              <a:defRPr sz="1424"/>
            </a:lvl7pPr>
            <a:lvl8pPr>
              <a:defRPr sz="1424"/>
            </a:lvl8pPr>
            <a:lvl9pPr>
              <a:defRPr sz="1424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D61F7-A353-4A53-8132-807443137F17}" type="datetimeFigureOut">
              <a:rPr lang="ar-SA" smtClean="0"/>
              <a:t>18 ربيع الأول، 1441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936BB-1273-4340-813D-FC07A2A98DB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1680690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DF8D61F7-A353-4A53-8132-807443137F17}" type="datetimeFigureOut">
              <a:rPr lang="ar-SA" smtClean="0"/>
              <a:t>18 ربيع الأول، 1441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936BB-1273-4340-813D-FC07A2A98DB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2956043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D61F7-A353-4A53-8132-807443137F17}" type="datetimeFigureOut">
              <a:rPr lang="ar-SA" smtClean="0"/>
              <a:t>18 ربيع الأول، 1441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936BB-1273-4340-813D-FC07A2A98DB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4613516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541234" y="3"/>
            <a:ext cx="2594704" cy="10458448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05326" y="1045845"/>
            <a:ext cx="2135684" cy="2649474"/>
          </a:xfrm>
        </p:spPr>
        <p:txBody>
          <a:bodyPr anchor="b">
            <a:normAutofit/>
          </a:bodyPr>
          <a:lstStyle>
            <a:lvl1pPr>
              <a:defRPr sz="2491" b="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9346" y="1045845"/>
            <a:ext cx="4478834" cy="7655585"/>
          </a:xfrm>
        </p:spPr>
        <p:txBody>
          <a:bodyPr/>
          <a:lstStyle>
            <a:lvl1pPr>
              <a:defRPr sz="1780"/>
            </a:lvl1pPr>
            <a:lvl2pPr>
              <a:defRPr sz="1602"/>
            </a:lvl2pPr>
            <a:lvl3pPr>
              <a:defRPr sz="1424"/>
            </a:lvl3pPr>
            <a:lvl4pPr>
              <a:defRPr sz="1424"/>
            </a:lvl4pPr>
            <a:lvl5pPr>
              <a:defRPr sz="1424"/>
            </a:lvl5pPr>
            <a:lvl6pPr>
              <a:defRPr sz="1424"/>
            </a:lvl6pPr>
            <a:lvl7pPr>
              <a:defRPr sz="1424"/>
            </a:lvl7pPr>
            <a:lvl8pPr>
              <a:defRPr sz="1424"/>
            </a:lvl8pPr>
            <a:lvl9pPr>
              <a:defRPr sz="1424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05326" y="3695319"/>
            <a:ext cx="2135684" cy="5020056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90"/>
              </a:spcBef>
              <a:buNone/>
              <a:defRPr sz="1201">
                <a:solidFill>
                  <a:schemeClr val="accent1">
                    <a:lumMod val="50000"/>
                  </a:schemeClr>
                </a:solidFill>
              </a:defRPr>
            </a:lvl1pPr>
            <a:lvl2pPr marL="406817" indent="0">
              <a:buNone/>
              <a:defRPr sz="1068"/>
            </a:lvl2pPr>
            <a:lvl3pPr marL="813633" indent="0">
              <a:buNone/>
              <a:defRPr sz="890"/>
            </a:lvl3pPr>
            <a:lvl4pPr marL="1220450" indent="0">
              <a:buNone/>
              <a:defRPr sz="801"/>
            </a:lvl4pPr>
            <a:lvl5pPr marL="1627266" indent="0">
              <a:buNone/>
              <a:defRPr sz="801"/>
            </a:lvl5pPr>
            <a:lvl6pPr marL="2034083" indent="0">
              <a:buNone/>
              <a:defRPr sz="801"/>
            </a:lvl6pPr>
            <a:lvl7pPr marL="2440899" indent="0">
              <a:buNone/>
              <a:defRPr sz="801"/>
            </a:lvl7pPr>
            <a:lvl8pPr marL="2847716" indent="0">
              <a:buNone/>
              <a:defRPr sz="801"/>
            </a:lvl8pPr>
            <a:lvl9pPr marL="3254532" indent="0">
              <a:buNone/>
              <a:defRPr sz="80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7583100" y="9539268"/>
            <a:ext cx="349845" cy="599618"/>
            <a:chOff x="8532189" y="5068824"/>
            <a:chExt cx="393192" cy="393192"/>
          </a:xfrm>
        </p:grpSpPr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4" name="Oval 13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D61F7-A353-4A53-8132-807443137F17}" type="datetimeFigureOut">
              <a:rPr lang="ar-SA" smtClean="0"/>
              <a:t>18 ربيع الأول، 1441</a:t>
            </a:fld>
            <a:endParaRPr lang="ar-SA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936BB-1273-4340-813D-FC07A2A98DB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0086527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5541234" y="3"/>
            <a:ext cx="2594704" cy="10458448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05326" y="1045845"/>
            <a:ext cx="2135684" cy="2649474"/>
          </a:xfrm>
        </p:spPr>
        <p:txBody>
          <a:bodyPr anchor="b">
            <a:normAutofit/>
          </a:bodyPr>
          <a:lstStyle>
            <a:lvl1pPr>
              <a:defRPr sz="2491" b="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5541233" cy="1045845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2847"/>
            </a:lvl1pPr>
            <a:lvl2pPr marL="406817" indent="0">
              <a:buNone/>
              <a:defRPr sz="2491"/>
            </a:lvl2pPr>
            <a:lvl3pPr marL="813633" indent="0">
              <a:buNone/>
              <a:defRPr sz="2136"/>
            </a:lvl3pPr>
            <a:lvl4pPr marL="1220450" indent="0">
              <a:buNone/>
              <a:defRPr sz="1780"/>
            </a:lvl4pPr>
            <a:lvl5pPr marL="1627266" indent="0">
              <a:buNone/>
              <a:defRPr sz="1780"/>
            </a:lvl5pPr>
            <a:lvl6pPr marL="2034083" indent="0">
              <a:buNone/>
              <a:defRPr sz="1780"/>
            </a:lvl6pPr>
            <a:lvl7pPr marL="2440899" indent="0">
              <a:buNone/>
              <a:defRPr sz="1780"/>
            </a:lvl7pPr>
            <a:lvl8pPr marL="2847716" indent="0">
              <a:buNone/>
              <a:defRPr sz="1780"/>
            </a:lvl8pPr>
            <a:lvl9pPr marL="3254532" indent="0">
              <a:buNone/>
              <a:defRPr sz="178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05326" y="3695319"/>
            <a:ext cx="2135684" cy="5020056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90"/>
              </a:spcBef>
              <a:buNone/>
              <a:defRPr sz="1201">
                <a:solidFill>
                  <a:schemeClr val="accent1">
                    <a:lumMod val="50000"/>
                  </a:schemeClr>
                </a:solidFill>
              </a:defRPr>
            </a:lvl1pPr>
            <a:lvl2pPr marL="406817" indent="0">
              <a:buNone/>
              <a:defRPr sz="1068"/>
            </a:lvl2pPr>
            <a:lvl3pPr marL="813633" indent="0">
              <a:buNone/>
              <a:defRPr sz="890"/>
            </a:lvl3pPr>
            <a:lvl4pPr marL="1220450" indent="0">
              <a:buNone/>
              <a:defRPr sz="801"/>
            </a:lvl4pPr>
            <a:lvl5pPr marL="1627266" indent="0">
              <a:buNone/>
              <a:defRPr sz="801"/>
            </a:lvl5pPr>
            <a:lvl6pPr marL="2034083" indent="0">
              <a:buNone/>
              <a:defRPr sz="801"/>
            </a:lvl6pPr>
            <a:lvl7pPr marL="2440899" indent="0">
              <a:buNone/>
              <a:defRPr sz="801"/>
            </a:lvl7pPr>
            <a:lvl8pPr marL="2847716" indent="0">
              <a:buNone/>
              <a:defRPr sz="801"/>
            </a:lvl8pPr>
            <a:lvl9pPr marL="3254532" indent="0">
              <a:buNone/>
              <a:defRPr sz="80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7583100" y="9539268"/>
            <a:ext cx="349845" cy="599618"/>
            <a:chOff x="8532189" y="5068824"/>
            <a:chExt cx="393192" cy="393192"/>
          </a:xfrm>
        </p:grpSpPr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4" name="Oval 13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D61F7-A353-4A53-8132-807443137F17}" type="datetimeFigureOut">
              <a:rPr lang="ar-SA" smtClean="0"/>
              <a:t>18 ربيع الأول، 1441</a:t>
            </a:fld>
            <a:endParaRPr lang="ar-SA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936BB-1273-4340-813D-FC07A2A98DB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9867644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D61F7-A353-4A53-8132-807443137F17}" type="datetimeFigureOut">
              <a:rPr lang="ar-SA" smtClean="0"/>
              <a:t>18 ربيع الأول، 1441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936BB-1273-4340-813D-FC07A2A98DB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882985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822281" y="813435"/>
            <a:ext cx="1703462" cy="8599170"/>
          </a:xfrm>
        </p:spPr>
        <p:txBody>
          <a:bodyPr vert="eaVert"/>
          <a:lstStyle>
            <a:lvl1pPr>
              <a:defRPr b="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11895" y="813435"/>
            <a:ext cx="5008687" cy="8599170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D61F7-A353-4A53-8132-807443137F17}" type="datetimeFigureOut">
              <a:rPr lang="ar-SA" smtClean="0"/>
              <a:t>18 ربيع الأول، 1441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936BB-1273-4340-813D-FC07A2A98DB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4994320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7583100" y="9539268"/>
            <a:ext cx="349845" cy="599618"/>
            <a:chOff x="8532189" y="5068824"/>
            <a:chExt cx="393192" cy="393192"/>
          </a:xfrm>
        </p:grpSpPr>
        <p:sp>
          <p:nvSpPr>
            <p:cNvPr id="8" name="Oval 7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10196" y="739064"/>
            <a:ext cx="6915547" cy="2454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0196" y="3235147"/>
            <a:ext cx="6915547" cy="61774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31752" y="9565998"/>
            <a:ext cx="2184499" cy="5568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9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DF8D61F7-A353-4A53-8132-807443137F17}" type="datetimeFigureOut">
              <a:rPr lang="ar-SA" smtClean="0"/>
              <a:t>18 ربيع الأول، 1441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10195" y="9565998"/>
            <a:ext cx="4222552" cy="5568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9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8116" y="9565998"/>
            <a:ext cx="427137" cy="5568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79" b="1" spc="-62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0AE936BB-1273-4340-813D-FC07A2A98DB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54690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813633" rtl="1" eaLnBrk="1" latinLnBrk="0" hangingPunct="1">
        <a:lnSpc>
          <a:spcPct val="90000"/>
        </a:lnSpc>
        <a:spcBef>
          <a:spcPct val="0"/>
        </a:spcBef>
        <a:buNone/>
        <a:defRPr sz="3737" b="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62727" indent="-162727" algn="r" defTabSz="813633" rtl="1" eaLnBrk="1" latinLnBrk="0" hangingPunct="1">
        <a:lnSpc>
          <a:spcPct val="90000"/>
        </a:lnSpc>
        <a:spcBef>
          <a:spcPts val="1068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780" kern="1200">
          <a:solidFill>
            <a:schemeClr val="tx1"/>
          </a:solidFill>
          <a:latin typeface="+mn-lt"/>
          <a:ea typeface="+mn-ea"/>
          <a:cs typeface="+mn-cs"/>
        </a:defRPr>
      </a:lvl1pPr>
      <a:lvl2pPr marL="406817" indent="-162727" algn="r" defTabSz="813633" rtl="1" eaLnBrk="1" latinLnBrk="0" hangingPunct="1">
        <a:lnSpc>
          <a:spcPct val="90000"/>
        </a:lnSpc>
        <a:spcBef>
          <a:spcPts val="356"/>
        </a:spcBef>
        <a:spcAft>
          <a:spcPts val="178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2" kern="1200">
          <a:solidFill>
            <a:schemeClr val="tx1"/>
          </a:solidFill>
          <a:latin typeface="+mn-lt"/>
          <a:ea typeface="+mn-ea"/>
          <a:cs typeface="+mn-cs"/>
        </a:defRPr>
      </a:lvl2pPr>
      <a:lvl3pPr marL="650906" indent="-162727" algn="r" defTabSz="813633" rtl="1" eaLnBrk="1" latinLnBrk="0" hangingPunct="1">
        <a:lnSpc>
          <a:spcPct val="90000"/>
        </a:lnSpc>
        <a:spcBef>
          <a:spcPts val="356"/>
        </a:spcBef>
        <a:spcAft>
          <a:spcPts val="178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424" kern="1200">
          <a:solidFill>
            <a:schemeClr val="tx1"/>
          </a:solidFill>
          <a:latin typeface="+mn-lt"/>
          <a:ea typeface="+mn-ea"/>
          <a:cs typeface="+mn-cs"/>
        </a:defRPr>
      </a:lvl3pPr>
      <a:lvl4pPr marL="894996" indent="-162727" algn="r" defTabSz="813633" rtl="1" eaLnBrk="1" latinLnBrk="0" hangingPunct="1">
        <a:lnSpc>
          <a:spcPct val="90000"/>
        </a:lnSpc>
        <a:spcBef>
          <a:spcPts val="356"/>
        </a:spcBef>
        <a:spcAft>
          <a:spcPts val="178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424" kern="1200">
          <a:solidFill>
            <a:schemeClr val="tx1"/>
          </a:solidFill>
          <a:latin typeface="+mn-lt"/>
          <a:ea typeface="+mn-ea"/>
          <a:cs typeface="+mn-cs"/>
        </a:defRPr>
      </a:lvl4pPr>
      <a:lvl5pPr marL="1139086" indent="-162727" algn="r" defTabSz="813633" rtl="1" eaLnBrk="1" latinLnBrk="0" hangingPunct="1">
        <a:lnSpc>
          <a:spcPct val="90000"/>
        </a:lnSpc>
        <a:spcBef>
          <a:spcPts val="356"/>
        </a:spcBef>
        <a:spcAft>
          <a:spcPts val="178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424" kern="1200">
          <a:solidFill>
            <a:schemeClr val="tx1"/>
          </a:solidFill>
          <a:latin typeface="+mn-lt"/>
          <a:ea typeface="+mn-ea"/>
          <a:cs typeface="+mn-cs"/>
        </a:defRPr>
      </a:lvl5pPr>
      <a:lvl6pPr marL="1423680" indent="-203408" algn="r" defTabSz="813633" rtl="1" eaLnBrk="1" latinLnBrk="0" hangingPunct="1">
        <a:lnSpc>
          <a:spcPct val="90000"/>
        </a:lnSpc>
        <a:spcBef>
          <a:spcPts val="356"/>
        </a:spcBef>
        <a:spcAft>
          <a:spcPts val="178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424" kern="1200">
          <a:solidFill>
            <a:schemeClr val="tx1"/>
          </a:solidFill>
          <a:latin typeface="+mn-lt"/>
          <a:ea typeface="+mn-ea"/>
          <a:cs typeface="+mn-cs"/>
        </a:defRPr>
      </a:lvl6pPr>
      <a:lvl7pPr marL="1690620" indent="-203408" algn="r" defTabSz="813633" rtl="1" eaLnBrk="1" latinLnBrk="0" hangingPunct="1">
        <a:lnSpc>
          <a:spcPct val="90000"/>
        </a:lnSpc>
        <a:spcBef>
          <a:spcPts val="356"/>
        </a:spcBef>
        <a:spcAft>
          <a:spcPts val="178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424" kern="1200">
          <a:solidFill>
            <a:schemeClr val="tx1"/>
          </a:solidFill>
          <a:latin typeface="+mn-lt"/>
          <a:ea typeface="+mn-ea"/>
          <a:cs typeface="+mn-cs"/>
        </a:defRPr>
      </a:lvl7pPr>
      <a:lvl8pPr marL="1957560" indent="-203408" algn="r" defTabSz="813633" rtl="1" eaLnBrk="1" latinLnBrk="0" hangingPunct="1">
        <a:lnSpc>
          <a:spcPct val="90000"/>
        </a:lnSpc>
        <a:spcBef>
          <a:spcPts val="356"/>
        </a:spcBef>
        <a:spcAft>
          <a:spcPts val="178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424" kern="1200">
          <a:solidFill>
            <a:schemeClr val="tx1"/>
          </a:solidFill>
          <a:latin typeface="+mn-lt"/>
          <a:ea typeface="+mn-ea"/>
          <a:cs typeface="+mn-cs"/>
        </a:defRPr>
      </a:lvl8pPr>
      <a:lvl9pPr marL="2224500" indent="-203408" algn="r" defTabSz="813633" rtl="1" eaLnBrk="1" latinLnBrk="0" hangingPunct="1">
        <a:lnSpc>
          <a:spcPct val="90000"/>
        </a:lnSpc>
        <a:spcBef>
          <a:spcPts val="356"/>
        </a:spcBef>
        <a:spcAft>
          <a:spcPts val="178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42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813633" rtl="1" eaLnBrk="1" latinLnBrk="0" hangingPunct="1">
        <a:defRPr sz="1602" kern="1200">
          <a:solidFill>
            <a:schemeClr val="tx1"/>
          </a:solidFill>
          <a:latin typeface="+mn-lt"/>
          <a:ea typeface="+mn-ea"/>
          <a:cs typeface="+mn-cs"/>
        </a:defRPr>
      </a:lvl1pPr>
      <a:lvl2pPr marL="406817" algn="r" defTabSz="813633" rtl="1" eaLnBrk="1" latinLnBrk="0" hangingPunct="1">
        <a:defRPr sz="1602" kern="1200">
          <a:solidFill>
            <a:schemeClr val="tx1"/>
          </a:solidFill>
          <a:latin typeface="+mn-lt"/>
          <a:ea typeface="+mn-ea"/>
          <a:cs typeface="+mn-cs"/>
        </a:defRPr>
      </a:lvl2pPr>
      <a:lvl3pPr marL="813633" algn="r" defTabSz="813633" rtl="1" eaLnBrk="1" latinLnBrk="0" hangingPunct="1">
        <a:defRPr sz="1602" kern="1200">
          <a:solidFill>
            <a:schemeClr val="tx1"/>
          </a:solidFill>
          <a:latin typeface="+mn-lt"/>
          <a:ea typeface="+mn-ea"/>
          <a:cs typeface="+mn-cs"/>
        </a:defRPr>
      </a:lvl3pPr>
      <a:lvl4pPr marL="1220450" algn="r" defTabSz="813633" rtl="1" eaLnBrk="1" latinLnBrk="0" hangingPunct="1">
        <a:defRPr sz="1602" kern="1200">
          <a:solidFill>
            <a:schemeClr val="tx1"/>
          </a:solidFill>
          <a:latin typeface="+mn-lt"/>
          <a:ea typeface="+mn-ea"/>
          <a:cs typeface="+mn-cs"/>
        </a:defRPr>
      </a:lvl4pPr>
      <a:lvl5pPr marL="1627266" algn="r" defTabSz="813633" rtl="1" eaLnBrk="1" latinLnBrk="0" hangingPunct="1">
        <a:defRPr sz="1602" kern="1200">
          <a:solidFill>
            <a:schemeClr val="tx1"/>
          </a:solidFill>
          <a:latin typeface="+mn-lt"/>
          <a:ea typeface="+mn-ea"/>
          <a:cs typeface="+mn-cs"/>
        </a:defRPr>
      </a:lvl5pPr>
      <a:lvl6pPr marL="2034083" algn="r" defTabSz="813633" rtl="1" eaLnBrk="1" latinLnBrk="0" hangingPunct="1">
        <a:defRPr sz="1602" kern="1200">
          <a:solidFill>
            <a:schemeClr val="tx1"/>
          </a:solidFill>
          <a:latin typeface="+mn-lt"/>
          <a:ea typeface="+mn-ea"/>
          <a:cs typeface="+mn-cs"/>
        </a:defRPr>
      </a:lvl6pPr>
      <a:lvl7pPr marL="2440899" algn="r" defTabSz="813633" rtl="1" eaLnBrk="1" latinLnBrk="0" hangingPunct="1">
        <a:defRPr sz="1602" kern="1200">
          <a:solidFill>
            <a:schemeClr val="tx1"/>
          </a:solidFill>
          <a:latin typeface="+mn-lt"/>
          <a:ea typeface="+mn-ea"/>
          <a:cs typeface="+mn-cs"/>
        </a:defRPr>
      </a:lvl7pPr>
      <a:lvl8pPr marL="2847716" algn="r" defTabSz="813633" rtl="1" eaLnBrk="1" latinLnBrk="0" hangingPunct="1">
        <a:defRPr sz="1602" kern="1200">
          <a:solidFill>
            <a:schemeClr val="tx1"/>
          </a:solidFill>
          <a:latin typeface="+mn-lt"/>
          <a:ea typeface="+mn-ea"/>
          <a:cs typeface="+mn-cs"/>
        </a:defRPr>
      </a:lvl8pPr>
      <a:lvl9pPr marL="3254532" algn="r" defTabSz="813633" rtl="1" eaLnBrk="1" latinLnBrk="0" hangingPunct="1">
        <a:defRPr sz="160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ounded Rectangle 43">
            <a:extLst>
              <a:ext uri="{FF2B5EF4-FFF2-40B4-BE49-F238E27FC236}">
                <a16:creationId xmlns:a16="http://schemas.microsoft.com/office/drawing/2014/main" id="{A2B39372-61AC-4400-A151-E477F7ED5EC3}"/>
              </a:ext>
            </a:extLst>
          </p:cNvPr>
          <p:cNvSpPr/>
          <p:nvPr/>
        </p:nvSpPr>
        <p:spPr>
          <a:xfrm>
            <a:off x="996222" y="3379303"/>
            <a:ext cx="1891605" cy="610748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2800" b="1" dirty="0">
                <a:solidFill>
                  <a:schemeClr val="bg1"/>
                </a:solidFill>
              </a:rPr>
              <a:t>الالتزام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23" name="Rounded Rectangle 45">
            <a:extLst>
              <a:ext uri="{FF2B5EF4-FFF2-40B4-BE49-F238E27FC236}">
                <a16:creationId xmlns:a16="http://schemas.microsoft.com/office/drawing/2014/main" id="{3CD3C002-E08D-48F9-AAB0-D7F8B9DC2553}"/>
              </a:ext>
            </a:extLst>
          </p:cNvPr>
          <p:cNvSpPr/>
          <p:nvPr/>
        </p:nvSpPr>
        <p:spPr>
          <a:xfrm>
            <a:off x="962434" y="9470643"/>
            <a:ext cx="1891605" cy="63000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prstClr val="white"/>
                </a:solidFill>
              </a:rPr>
              <a:t>الثبوت و الدوام</a:t>
            </a:r>
            <a:endParaRPr lang="en-US" sz="2400" b="1" dirty="0">
              <a:solidFill>
                <a:srgbClr val="7030A0"/>
              </a:solidFill>
            </a:endParaRPr>
          </a:p>
        </p:txBody>
      </p:sp>
      <p:sp>
        <p:nvSpPr>
          <p:cNvPr id="24" name="Rounded Rectangle 46">
            <a:extLst>
              <a:ext uri="{FF2B5EF4-FFF2-40B4-BE49-F238E27FC236}">
                <a16:creationId xmlns:a16="http://schemas.microsoft.com/office/drawing/2014/main" id="{0E34B13E-848F-4512-AD51-8E5A8E37C300}"/>
              </a:ext>
            </a:extLst>
          </p:cNvPr>
          <p:cNvSpPr/>
          <p:nvPr/>
        </p:nvSpPr>
        <p:spPr>
          <a:xfrm>
            <a:off x="974342" y="6436026"/>
            <a:ext cx="1891605" cy="61200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2800" b="1" dirty="0">
                <a:solidFill>
                  <a:prstClr val="white"/>
                </a:solidFill>
              </a:rPr>
              <a:t>الوصل</a:t>
            </a:r>
            <a:endParaRPr lang="en-US" sz="2800" b="1" dirty="0">
              <a:solidFill>
                <a:prstClr val="white"/>
              </a:solidFill>
            </a:endParaRPr>
          </a:p>
        </p:txBody>
      </p:sp>
      <p:sp>
        <p:nvSpPr>
          <p:cNvPr id="25" name="Rounded Rectangle 48">
            <a:extLst>
              <a:ext uri="{FF2B5EF4-FFF2-40B4-BE49-F238E27FC236}">
                <a16:creationId xmlns:a16="http://schemas.microsoft.com/office/drawing/2014/main" id="{E18B59A2-4B30-4658-AF63-0922C306EEA4}"/>
              </a:ext>
            </a:extLst>
          </p:cNvPr>
          <p:cNvSpPr/>
          <p:nvPr/>
        </p:nvSpPr>
        <p:spPr>
          <a:xfrm>
            <a:off x="996635" y="4882191"/>
            <a:ext cx="1891605" cy="61200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2800" b="1" dirty="0">
                <a:solidFill>
                  <a:prstClr val="white"/>
                </a:solidFill>
              </a:rPr>
              <a:t>الضمان</a:t>
            </a:r>
            <a:endParaRPr lang="en-US" sz="2800" b="1" dirty="0">
              <a:solidFill>
                <a:prstClr val="white"/>
              </a:solidFill>
            </a:endParaRPr>
          </a:p>
        </p:txBody>
      </p:sp>
      <p:sp>
        <p:nvSpPr>
          <p:cNvPr id="26" name="Rounded Rectangle 49">
            <a:extLst>
              <a:ext uri="{FF2B5EF4-FFF2-40B4-BE49-F238E27FC236}">
                <a16:creationId xmlns:a16="http://schemas.microsoft.com/office/drawing/2014/main" id="{82F96A44-34D2-44E3-99FD-10153D696AA4}"/>
              </a:ext>
            </a:extLst>
          </p:cNvPr>
          <p:cNvSpPr/>
          <p:nvPr/>
        </p:nvSpPr>
        <p:spPr>
          <a:xfrm>
            <a:off x="973899" y="7191191"/>
            <a:ext cx="1891605" cy="61200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2800" b="1" dirty="0">
                <a:solidFill>
                  <a:prstClr val="white"/>
                </a:solidFill>
              </a:rPr>
              <a:t>الهدية </a:t>
            </a:r>
            <a:endParaRPr lang="en-US" sz="2800" b="1" dirty="0">
              <a:solidFill>
                <a:prstClr val="white"/>
              </a:solidFill>
            </a:endParaRPr>
          </a:p>
        </p:txBody>
      </p:sp>
      <p:sp>
        <p:nvSpPr>
          <p:cNvPr id="27" name="Rounded Rectangle 52">
            <a:extLst>
              <a:ext uri="{FF2B5EF4-FFF2-40B4-BE49-F238E27FC236}">
                <a16:creationId xmlns:a16="http://schemas.microsoft.com/office/drawing/2014/main" id="{EC5BFAA8-1220-43F0-A82F-203A7BB7A693}"/>
              </a:ext>
            </a:extLst>
          </p:cNvPr>
          <p:cNvSpPr/>
          <p:nvPr/>
        </p:nvSpPr>
        <p:spPr>
          <a:xfrm>
            <a:off x="962430" y="4129934"/>
            <a:ext cx="1891605" cy="61200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2800" b="1" dirty="0">
                <a:solidFill>
                  <a:prstClr val="white"/>
                </a:solidFill>
              </a:rPr>
              <a:t>قطع المنازعة</a:t>
            </a:r>
            <a:endParaRPr lang="en-US" sz="2800" b="1" dirty="0">
              <a:solidFill>
                <a:prstClr val="white"/>
              </a:solidFill>
            </a:endParaRPr>
          </a:p>
        </p:txBody>
      </p:sp>
      <p:sp>
        <p:nvSpPr>
          <p:cNvPr id="28" name="Rounded Rectangle 53">
            <a:extLst>
              <a:ext uri="{FF2B5EF4-FFF2-40B4-BE49-F238E27FC236}">
                <a16:creationId xmlns:a16="http://schemas.microsoft.com/office/drawing/2014/main" id="{993E24C9-AB86-4DAC-9B4E-E5A29405551D}"/>
              </a:ext>
            </a:extLst>
          </p:cNvPr>
          <p:cNvSpPr/>
          <p:nvPr/>
        </p:nvSpPr>
        <p:spPr>
          <a:xfrm>
            <a:off x="963176" y="8725475"/>
            <a:ext cx="1891605" cy="577551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2800" b="1" dirty="0">
                <a:solidFill>
                  <a:prstClr val="white"/>
                </a:solidFill>
              </a:rPr>
              <a:t>الزوج</a:t>
            </a:r>
            <a:endParaRPr lang="en-US" sz="2800" b="1" dirty="0">
              <a:solidFill>
                <a:prstClr val="white"/>
              </a:solidFill>
            </a:endParaRPr>
          </a:p>
        </p:txBody>
      </p:sp>
      <p:sp>
        <p:nvSpPr>
          <p:cNvPr id="29" name="Rounded Rectangle 55">
            <a:extLst>
              <a:ext uri="{FF2B5EF4-FFF2-40B4-BE49-F238E27FC236}">
                <a16:creationId xmlns:a16="http://schemas.microsoft.com/office/drawing/2014/main" id="{68CDFD6A-0163-42E9-A19A-8229E4708AA9}"/>
              </a:ext>
            </a:extLst>
          </p:cNvPr>
          <p:cNvSpPr/>
          <p:nvPr/>
        </p:nvSpPr>
        <p:spPr>
          <a:xfrm>
            <a:off x="974341" y="5689973"/>
            <a:ext cx="1891605" cy="61200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2800" b="1" dirty="0" err="1">
                <a:solidFill>
                  <a:schemeClr val="bg1"/>
                </a:solidFill>
                <a:cs typeface="Traditional Arabic" pitchFamily="2" charset="-78"/>
              </a:rPr>
              <a:t>المكأفاة</a:t>
            </a:r>
            <a:endParaRPr lang="en-US" sz="2800" b="1" dirty="0">
              <a:solidFill>
                <a:schemeClr val="bg1"/>
              </a:solidFill>
              <a:cs typeface="Traditional Arabic" pitchFamily="2" charset="-78"/>
            </a:endParaRPr>
          </a:p>
        </p:txBody>
      </p:sp>
      <p:sp>
        <p:nvSpPr>
          <p:cNvPr id="30" name="Rounded Rectangle 57">
            <a:extLst>
              <a:ext uri="{FF2B5EF4-FFF2-40B4-BE49-F238E27FC236}">
                <a16:creationId xmlns:a16="http://schemas.microsoft.com/office/drawing/2014/main" id="{58048CF7-D843-47D4-8D58-E88003E15958}"/>
              </a:ext>
            </a:extLst>
          </p:cNvPr>
          <p:cNvSpPr/>
          <p:nvPr/>
        </p:nvSpPr>
        <p:spPr>
          <a:xfrm>
            <a:off x="1016100" y="1778700"/>
            <a:ext cx="1891605" cy="61200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prstClr val="white"/>
                </a:solidFill>
              </a:rPr>
              <a:t>أخذ الشيء ظلماً</a:t>
            </a:r>
            <a:endParaRPr lang="en-US" sz="2400" b="1" dirty="0">
              <a:solidFill>
                <a:prstClr val="white"/>
              </a:solidFill>
            </a:endParaRPr>
          </a:p>
        </p:txBody>
      </p:sp>
      <p:sp>
        <p:nvSpPr>
          <p:cNvPr id="31" name="Rounded Rectangle 59">
            <a:extLst>
              <a:ext uri="{FF2B5EF4-FFF2-40B4-BE49-F238E27FC236}">
                <a16:creationId xmlns:a16="http://schemas.microsoft.com/office/drawing/2014/main" id="{ADC49BDD-584E-4BA5-93AD-E445E918FE42}"/>
              </a:ext>
            </a:extLst>
          </p:cNvPr>
          <p:cNvSpPr/>
          <p:nvPr/>
        </p:nvSpPr>
        <p:spPr>
          <a:xfrm>
            <a:off x="1002184" y="1003450"/>
            <a:ext cx="1891605" cy="61200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prstClr val="white"/>
                </a:solidFill>
              </a:rPr>
              <a:t>الحبس و المنع</a:t>
            </a:r>
            <a:endParaRPr lang="en-US" sz="2400" b="1" dirty="0">
              <a:solidFill>
                <a:prstClr val="white"/>
              </a:solidFill>
            </a:endParaRPr>
          </a:p>
        </p:txBody>
      </p:sp>
      <p:sp>
        <p:nvSpPr>
          <p:cNvPr id="32" name="Rounded Rectangle 60">
            <a:extLst>
              <a:ext uri="{FF2B5EF4-FFF2-40B4-BE49-F238E27FC236}">
                <a16:creationId xmlns:a16="http://schemas.microsoft.com/office/drawing/2014/main" id="{BFDD6A8D-8517-4101-9CCC-F91ED27E8D74}"/>
              </a:ext>
            </a:extLst>
          </p:cNvPr>
          <p:cNvSpPr/>
          <p:nvPr/>
        </p:nvSpPr>
        <p:spPr>
          <a:xfrm>
            <a:off x="1016521" y="2575056"/>
            <a:ext cx="1891605" cy="61200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2800" b="1" dirty="0">
                <a:solidFill>
                  <a:prstClr val="white"/>
                </a:solidFill>
              </a:rPr>
              <a:t>السلف</a:t>
            </a:r>
            <a:endParaRPr lang="en-US" sz="2800" b="1" dirty="0">
              <a:solidFill>
                <a:prstClr val="white"/>
              </a:solidFill>
            </a:endParaRPr>
          </a:p>
        </p:txBody>
      </p:sp>
      <p:sp>
        <p:nvSpPr>
          <p:cNvPr id="33" name="Rounded Rectangle 62">
            <a:extLst>
              <a:ext uri="{FF2B5EF4-FFF2-40B4-BE49-F238E27FC236}">
                <a16:creationId xmlns:a16="http://schemas.microsoft.com/office/drawing/2014/main" id="{F98B42A1-9BF7-41FF-899A-8276A993975E}"/>
              </a:ext>
            </a:extLst>
          </p:cNvPr>
          <p:cNvSpPr/>
          <p:nvPr/>
        </p:nvSpPr>
        <p:spPr>
          <a:xfrm>
            <a:off x="987894" y="7974831"/>
            <a:ext cx="1891605" cy="61200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2800" b="1" dirty="0">
                <a:solidFill>
                  <a:prstClr val="white"/>
                </a:solidFill>
              </a:rPr>
              <a:t>الانتقال</a:t>
            </a:r>
            <a:endParaRPr lang="en-US" sz="2800" b="1" dirty="0">
              <a:solidFill>
                <a:prstClr val="white"/>
              </a:solidFill>
            </a:endParaRPr>
          </a:p>
        </p:txBody>
      </p:sp>
      <p:sp>
        <p:nvSpPr>
          <p:cNvPr id="34" name="Rounded Rectangle 4">
            <a:extLst>
              <a:ext uri="{FF2B5EF4-FFF2-40B4-BE49-F238E27FC236}">
                <a16:creationId xmlns:a16="http://schemas.microsoft.com/office/drawing/2014/main" id="{08104F4B-9E2E-4728-908F-754A36D0DB87}"/>
              </a:ext>
            </a:extLst>
          </p:cNvPr>
          <p:cNvSpPr/>
          <p:nvPr/>
        </p:nvSpPr>
        <p:spPr>
          <a:xfrm>
            <a:off x="5628318" y="9490751"/>
            <a:ext cx="1891605" cy="612000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b="1" dirty="0">
                <a:solidFill>
                  <a:prstClr val="white"/>
                </a:solidFill>
              </a:rPr>
              <a:t>الهبة</a:t>
            </a:r>
            <a:endParaRPr lang="en-US" sz="2800" b="1" dirty="0">
              <a:solidFill>
                <a:prstClr val="white"/>
              </a:solidFill>
            </a:endParaRPr>
          </a:p>
        </p:txBody>
      </p:sp>
      <p:sp>
        <p:nvSpPr>
          <p:cNvPr id="35" name="Rounded Rectangle 5">
            <a:extLst>
              <a:ext uri="{FF2B5EF4-FFF2-40B4-BE49-F238E27FC236}">
                <a16:creationId xmlns:a16="http://schemas.microsoft.com/office/drawing/2014/main" id="{A8A7CEAC-ECA5-4F86-804C-EEAA04CB4549}"/>
              </a:ext>
            </a:extLst>
          </p:cNvPr>
          <p:cNvSpPr/>
          <p:nvPr/>
        </p:nvSpPr>
        <p:spPr>
          <a:xfrm>
            <a:off x="5647985" y="7886925"/>
            <a:ext cx="1891605" cy="612000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b="1" dirty="0">
                <a:solidFill>
                  <a:prstClr val="white"/>
                </a:solidFill>
              </a:rPr>
              <a:t>الصلح</a:t>
            </a:r>
            <a:endParaRPr lang="en-US" sz="2800" b="1" dirty="0">
              <a:solidFill>
                <a:prstClr val="white"/>
              </a:solidFill>
            </a:endParaRPr>
          </a:p>
        </p:txBody>
      </p:sp>
      <p:sp>
        <p:nvSpPr>
          <p:cNvPr id="36" name="Rounded Rectangle 6">
            <a:extLst>
              <a:ext uri="{FF2B5EF4-FFF2-40B4-BE49-F238E27FC236}">
                <a16:creationId xmlns:a16="http://schemas.microsoft.com/office/drawing/2014/main" id="{A8FB5D2B-1842-4038-943E-6EA50A3273B9}"/>
              </a:ext>
            </a:extLst>
          </p:cNvPr>
          <p:cNvSpPr/>
          <p:nvPr/>
        </p:nvSpPr>
        <p:spPr>
          <a:xfrm>
            <a:off x="5633015" y="5634241"/>
            <a:ext cx="1891605" cy="612000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b="1" dirty="0">
                <a:solidFill>
                  <a:prstClr val="white"/>
                </a:solidFill>
              </a:rPr>
              <a:t>الشُفعة</a:t>
            </a:r>
            <a:endParaRPr lang="en-US" sz="2800" b="1" dirty="0">
              <a:solidFill>
                <a:prstClr val="white"/>
              </a:solidFill>
            </a:endParaRPr>
          </a:p>
        </p:txBody>
      </p:sp>
      <p:sp>
        <p:nvSpPr>
          <p:cNvPr id="37" name="Rounded Rectangle 7">
            <a:extLst>
              <a:ext uri="{FF2B5EF4-FFF2-40B4-BE49-F238E27FC236}">
                <a16:creationId xmlns:a16="http://schemas.microsoft.com/office/drawing/2014/main" id="{479846AE-9776-4C42-B391-7B08FB3851DC}"/>
              </a:ext>
            </a:extLst>
          </p:cNvPr>
          <p:cNvSpPr/>
          <p:nvPr/>
        </p:nvSpPr>
        <p:spPr>
          <a:xfrm>
            <a:off x="5605974" y="3311915"/>
            <a:ext cx="1891605" cy="612000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b="1" dirty="0">
                <a:solidFill>
                  <a:prstClr val="white"/>
                </a:solidFill>
              </a:rPr>
              <a:t>الجعالة</a:t>
            </a:r>
            <a:endParaRPr lang="en-US" sz="2800" b="1" dirty="0">
              <a:solidFill>
                <a:prstClr val="white"/>
              </a:solidFill>
            </a:endParaRPr>
          </a:p>
        </p:txBody>
      </p:sp>
      <p:sp>
        <p:nvSpPr>
          <p:cNvPr id="38" name="Rounded Rectangle 11">
            <a:extLst>
              <a:ext uri="{FF2B5EF4-FFF2-40B4-BE49-F238E27FC236}">
                <a16:creationId xmlns:a16="http://schemas.microsoft.com/office/drawing/2014/main" id="{A671DF74-75C1-44DA-8D1D-553727462D4B}"/>
              </a:ext>
            </a:extLst>
          </p:cNvPr>
          <p:cNvSpPr/>
          <p:nvPr/>
        </p:nvSpPr>
        <p:spPr>
          <a:xfrm>
            <a:off x="5619141" y="8686713"/>
            <a:ext cx="1891605" cy="612000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b="1" dirty="0">
                <a:solidFill>
                  <a:prstClr val="white"/>
                </a:solidFill>
              </a:rPr>
              <a:t>الغصب</a:t>
            </a:r>
            <a:endParaRPr lang="en-US" sz="2800" b="1" dirty="0">
              <a:solidFill>
                <a:prstClr val="white"/>
              </a:solidFill>
            </a:endParaRPr>
          </a:p>
        </p:txBody>
      </p:sp>
      <p:sp>
        <p:nvSpPr>
          <p:cNvPr id="39" name="Rounded Rectangle 12">
            <a:extLst>
              <a:ext uri="{FF2B5EF4-FFF2-40B4-BE49-F238E27FC236}">
                <a16:creationId xmlns:a16="http://schemas.microsoft.com/office/drawing/2014/main" id="{D0A18AB6-21A3-42C5-B68E-030EA6B75D7F}"/>
              </a:ext>
            </a:extLst>
          </p:cNvPr>
          <p:cNvSpPr/>
          <p:nvPr/>
        </p:nvSpPr>
        <p:spPr>
          <a:xfrm>
            <a:off x="5657600" y="7140890"/>
            <a:ext cx="1891605" cy="612000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b="1" dirty="0">
                <a:solidFill>
                  <a:prstClr val="white"/>
                </a:solidFill>
              </a:rPr>
              <a:t>الوقف</a:t>
            </a:r>
            <a:endParaRPr lang="en-US" sz="2800" b="1" dirty="0">
              <a:solidFill>
                <a:prstClr val="white"/>
              </a:solidFill>
            </a:endParaRPr>
          </a:p>
        </p:txBody>
      </p:sp>
      <p:sp>
        <p:nvSpPr>
          <p:cNvPr id="40" name="Rounded Rectangle 13">
            <a:extLst>
              <a:ext uri="{FF2B5EF4-FFF2-40B4-BE49-F238E27FC236}">
                <a16:creationId xmlns:a16="http://schemas.microsoft.com/office/drawing/2014/main" id="{19B4B0C7-F420-4542-8B1C-2AB6D2AEA2A2}"/>
              </a:ext>
            </a:extLst>
          </p:cNvPr>
          <p:cNvSpPr/>
          <p:nvPr/>
        </p:nvSpPr>
        <p:spPr>
          <a:xfrm>
            <a:off x="5626665" y="4849845"/>
            <a:ext cx="1891605" cy="612000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b="1" dirty="0">
                <a:solidFill>
                  <a:prstClr val="white"/>
                </a:solidFill>
              </a:rPr>
              <a:t>السلم</a:t>
            </a:r>
            <a:endParaRPr lang="en-US" sz="2800" b="1" dirty="0">
              <a:solidFill>
                <a:prstClr val="white"/>
              </a:solidFill>
            </a:endParaRPr>
          </a:p>
        </p:txBody>
      </p:sp>
      <p:sp>
        <p:nvSpPr>
          <p:cNvPr id="41" name="Rounded Rectangle 14">
            <a:extLst>
              <a:ext uri="{FF2B5EF4-FFF2-40B4-BE49-F238E27FC236}">
                <a16:creationId xmlns:a16="http://schemas.microsoft.com/office/drawing/2014/main" id="{EAD410B9-CF0E-481C-ABBB-36F8E13D0758}"/>
              </a:ext>
            </a:extLst>
          </p:cNvPr>
          <p:cNvSpPr/>
          <p:nvPr/>
        </p:nvSpPr>
        <p:spPr>
          <a:xfrm>
            <a:off x="5613981" y="4070846"/>
            <a:ext cx="1891605" cy="612000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b="1" dirty="0">
                <a:solidFill>
                  <a:prstClr val="white"/>
                </a:solidFill>
              </a:rPr>
              <a:t>الحوالة</a:t>
            </a:r>
            <a:endParaRPr lang="en-US" sz="2800" b="1" dirty="0">
              <a:solidFill>
                <a:prstClr val="white"/>
              </a:solidFill>
            </a:endParaRPr>
          </a:p>
        </p:txBody>
      </p:sp>
      <p:sp>
        <p:nvSpPr>
          <p:cNvPr id="42" name="Rounded Rectangle 17">
            <a:extLst>
              <a:ext uri="{FF2B5EF4-FFF2-40B4-BE49-F238E27FC236}">
                <a16:creationId xmlns:a16="http://schemas.microsoft.com/office/drawing/2014/main" id="{E190FC0D-980E-4A03-8EE0-08ACE05FA6A3}"/>
              </a:ext>
            </a:extLst>
          </p:cNvPr>
          <p:cNvSpPr/>
          <p:nvPr/>
        </p:nvSpPr>
        <p:spPr>
          <a:xfrm>
            <a:off x="5628107" y="969543"/>
            <a:ext cx="1891605" cy="612000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b="1" dirty="0">
                <a:solidFill>
                  <a:prstClr val="white"/>
                </a:solidFill>
              </a:rPr>
              <a:t>الضمان</a:t>
            </a:r>
            <a:endParaRPr lang="en-US" sz="2800" b="1" dirty="0">
              <a:solidFill>
                <a:prstClr val="white"/>
              </a:solidFill>
            </a:endParaRPr>
          </a:p>
        </p:txBody>
      </p:sp>
      <p:sp>
        <p:nvSpPr>
          <p:cNvPr id="43" name="Rounded Rectangle 18">
            <a:extLst>
              <a:ext uri="{FF2B5EF4-FFF2-40B4-BE49-F238E27FC236}">
                <a16:creationId xmlns:a16="http://schemas.microsoft.com/office/drawing/2014/main" id="{9CAFC3AB-3689-4A7D-9B35-7ABE99AE9D2A}"/>
              </a:ext>
            </a:extLst>
          </p:cNvPr>
          <p:cNvSpPr/>
          <p:nvPr/>
        </p:nvSpPr>
        <p:spPr>
          <a:xfrm>
            <a:off x="5628107" y="1789042"/>
            <a:ext cx="1891605" cy="612000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b="1" dirty="0">
                <a:solidFill>
                  <a:prstClr val="white"/>
                </a:solidFill>
              </a:rPr>
              <a:t>الرهن</a:t>
            </a:r>
            <a:endParaRPr lang="en-US" sz="2800" b="1" dirty="0">
              <a:solidFill>
                <a:prstClr val="white"/>
              </a:solidFill>
            </a:endParaRPr>
          </a:p>
        </p:txBody>
      </p:sp>
      <p:sp>
        <p:nvSpPr>
          <p:cNvPr id="44" name="Rounded Rectangle 19">
            <a:extLst>
              <a:ext uri="{FF2B5EF4-FFF2-40B4-BE49-F238E27FC236}">
                <a16:creationId xmlns:a16="http://schemas.microsoft.com/office/drawing/2014/main" id="{1B527820-059F-423F-8BD2-E3805F46122D}"/>
              </a:ext>
            </a:extLst>
          </p:cNvPr>
          <p:cNvSpPr/>
          <p:nvPr/>
        </p:nvSpPr>
        <p:spPr>
          <a:xfrm>
            <a:off x="5602499" y="3326308"/>
            <a:ext cx="1891605" cy="612000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b="1" dirty="0">
                <a:solidFill>
                  <a:prstClr val="white"/>
                </a:solidFill>
              </a:rPr>
              <a:t>الوصية</a:t>
            </a:r>
            <a:endParaRPr lang="en-US" sz="2800" b="1" dirty="0">
              <a:solidFill>
                <a:prstClr val="white"/>
              </a:solidFill>
            </a:endParaRPr>
          </a:p>
        </p:txBody>
      </p:sp>
      <p:sp>
        <p:nvSpPr>
          <p:cNvPr id="45" name="Rounded Rectangle 20">
            <a:extLst>
              <a:ext uri="{FF2B5EF4-FFF2-40B4-BE49-F238E27FC236}">
                <a16:creationId xmlns:a16="http://schemas.microsoft.com/office/drawing/2014/main" id="{621530B6-AA9F-42B0-9BFA-AEE07D4941EF}"/>
              </a:ext>
            </a:extLst>
          </p:cNvPr>
          <p:cNvSpPr/>
          <p:nvPr/>
        </p:nvSpPr>
        <p:spPr>
          <a:xfrm>
            <a:off x="5619514" y="2548522"/>
            <a:ext cx="1891605" cy="612000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b="1" dirty="0">
                <a:solidFill>
                  <a:prstClr val="white"/>
                </a:solidFill>
              </a:rPr>
              <a:t>الكفالة</a:t>
            </a:r>
            <a:endParaRPr lang="en-US" sz="2800" b="1" dirty="0">
              <a:solidFill>
                <a:prstClr val="white"/>
              </a:solidFill>
            </a:endParaRPr>
          </a:p>
        </p:txBody>
      </p:sp>
      <p:sp>
        <p:nvSpPr>
          <p:cNvPr id="2" name="فقاعة الكلام: مستطيلة 1">
            <a:extLst>
              <a:ext uri="{FF2B5EF4-FFF2-40B4-BE49-F238E27FC236}">
                <a16:creationId xmlns:a16="http://schemas.microsoft.com/office/drawing/2014/main" id="{193F9A1E-EE03-427B-BFFD-69A1F66C49B7}"/>
              </a:ext>
            </a:extLst>
          </p:cNvPr>
          <p:cNvSpPr/>
          <p:nvPr/>
        </p:nvSpPr>
        <p:spPr>
          <a:xfrm>
            <a:off x="5883965" y="178904"/>
            <a:ext cx="1610139" cy="596348"/>
          </a:xfrm>
          <a:prstGeom prst="wedgeRectCallou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dirty="0">
                <a:solidFill>
                  <a:schemeClr val="bg1"/>
                </a:solidFill>
              </a:rPr>
              <a:t>المصطلح</a:t>
            </a:r>
          </a:p>
        </p:txBody>
      </p:sp>
      <p:sp>
        <p:nvSpPr>
          <p:cNvPr id="46" name="فقاعة الكلام: مستطيلة 45">
            <a:extLst>
              <a:ext uri="{FF2B5EF4-FFF2-40B4-BE49-F238E27FC236}">
                <a16:creationId xmlns:a16="http://schemas.microsoft.com/office/drawing/2014/main" id="{80FCA519-F29B-487F-9669-2FCD3749FD51}"/>
              </a:ext>
            </a:extLst>
          </p:cNvPr>
          <p:cNvSpPr/>
          <p:nvPr/>
        </p:nvSpPr>
        <p:spPr>
          <a:xfrm>
            <a:off x="1106556" y="172278"/>
            <a:ext cx="1610139" cy="596348"/>
          </a:xfrm>
          <a:prstGeom prst="wedgeRectCallou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dirty="0">
                <a:solidFill>
                  <a:schemeClr val="bg1"/>
                </a:solidFill>
              </a:rPr>
              <a:t>معناه لغة</a:t>
            </a:r>
          </a:p>
        </p:txBody>
      </p:sp>
    </p:spTree>
    <p:extLst>
      <p:ext uri="{BB962C8B-B14F-4D97-AF65-F5344CB8AC3E}">
        <p14:creationId xmlns:p14="http://schemas.microsoft.com/office/powerpoint/2010/main" val="1856764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25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25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25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"/>
                            </p:stCondLst>
                            <p:childTnLst>
                              <p:par>
                                <p:cTn id="22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25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"/>
                            </p:stCondLst>
                            <p:childTnLst>
                              <p:par>
                                <p:cTn id="34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2" dur="25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50"/>
                            </p:stCondLst>
                            <p:childTnLst>
                              <p:par>
                                <p:cTn id="46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4" dur="25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5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50"/>
                            </p:stCondLst>
                            <p:childTnLst>
                              <p:par>
                                <p:cTn id="58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6" dur="25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5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50"/>
                            </p:stCondLst>
                            <p:childTnLst>
                              <p:par>
                                <p:cTn id="70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8" dur="25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5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250"/>
                            </p:stCondLst>
                            <p:childTnLst>
                              <p:par>
                                <p:cTn id="82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0" dur="25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5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250"/>
                            </p:stCondLst>
                            <p:childTnLst>
                              <p:par>
                                <p:cTn id="94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2" dur="25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25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250"/>
                            </p:stCondLst>
                            <p:childTnLst>
                              <p:par>
                                <p:cTn id="106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4" dur="25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25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250"/>
                            </p:stCondLst>
                            <p:childTnLst>
                              <p:par>
                                <p:cTn id="118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6" dur="25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25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250"/>
                            </p:stCondLst>
                            <p:childTnLst>
                              <p:par>
                                <p:cTn id="130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8" dur="25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25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250"/>
                            </p:stCondLst>
                            <p:childTnLst>
                              <p:par>
                                <p:cTn id="142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>
                      <p:stCondLst>
                        <p:cond delay="0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7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0" dur="25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25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250"/>
                            </p:stCondLst>
                            <p:childTnLst>
                              <p:par>
                                <p:cTn id="154" presetID="17" presetClass="entr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6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58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9" fill="hold">
                      <p:stCondLst>
                        <p:cond delay="0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7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2" dur="25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25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250"/>
                            </p:stCondLst>
                            <p:childTnLst>
                              <p:par>
                                <p:cTn id="166" presetID="17" presetClass="entr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8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170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1" fill="hold">
                      <p:stCondLst>
                        <p:cond delay="0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7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4" dur="25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25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7" fill="hold">
                            <p:stCondLst>
                              <p:cond delay="250"/>
                            </p:stCondLst>
                            <p:childTnLst>
                              <p:par>
                                <p:cTn id="178" presetID="17" presetClass="entr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0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8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3" fill="hold">
                      <p:stCondLst>
                        <p:cond delay="0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7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6" dur="25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25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9" fill="hold">
                            <p:stCondLst>
                              <p:cond delay="250"/>
                            </p:stCondLst>
                            <p:childTnLst>
                              <p:par>
                                <p:cTn id="190" presetID="17" presetClass="entr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2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194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5" fill="hold">
                      <p:stCondLst>
                        <p:cond delay="0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17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8" dur="25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25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1" fill="hold">
                            <p:stCondLst>
                              <p:cond delay="250"/>
                            </p:stCondLst>
                            <p:childTnLst>
                              <p:par>
                                <p:cTn id="202" presetID="17" presetClass="entr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4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206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7" fill="hold">
                      <p:stCondLst>
                        <p:cond delay="0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17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0" dur="25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25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3" fill="hold">
                            <p:stCondLst>
                              <p:cond delay="250"/>
                            </p:stCondLst>
                            <p:childTnLst>
                              <p:par>
                                <p:cTn id="214" presetID="17" presetClass="entr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6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218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9" fill="hold">
                      <p:stCondLst>
                        <p:cond delay="0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17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2" dur="25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3" dur="25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5" fill="hold">
                            <p:stCondLst>
                              <p:cond delay="250"/>
                            </p:stCondLst>
                            <p:childTnLst>
                              <p:par>
                                <p:cTn id="226" presetID="17" presetClass="entr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8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9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230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1" fill="hold">
                      <p:stCondLst>
                        <p:cond delay="0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17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4" dur="25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5" dur="25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7" fill="hold">
                            <p:stCondLst>
                              <p:cond delay="250"/>
                            </p:stCondLst>
                            <p:childTnLst>
                              <p:par>
                                <p:cTn id="238" presetID="17" presetClass="entr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0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1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242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3" fill="hold">
                      <p:stCondLst>
                        <p:cond delay="0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17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6" dur="25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7" dur="25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9" fill="hold">
                            <p:stCondLst>
                              <p:cond delay="250"/>
                            </p:stCondLst>
                            <p:childTnLst>
                              <p:par>
                                <p:cTn id="250" presetID="17" presetClass="entr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2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3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254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5" fill="hold">
                      <p:stCondLst>
                        <p:cond delay="0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17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8" dur="25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9" dur="25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1" fill="hold">
                            <p:stCondLst>
                              <p:cond delay="250"/>
                            </p:stCondLst>
                            <p:childTnLst>
                              <p:par>
                                <p:cTn id="262" presetID="17" presetClass="entr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4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5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266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7" fill="hold">
                      <p:stCondLst>
                        <p:cond delay="0"/>
                      </p:stCondLst>
                      <p:childTnLst>
                        <p:par>
                          <p:cTn id="268" fill="hold">
                            <p:stCondLst>
                              <p:cond delay="0"/>
                            </p:stCondLst>
                            <p:childTnLst>
                              <p:par>
                                <p:cTn id="269" presetID="17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0" dur="25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1" dur="25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3" fill="hold">
                            <p:stCondLst>
                              <p:cond delay="250"/>
                            </p:stCondLst>
                            <p:childTnLst>
                              <p:par>
                                <p:cTn id="274" presetID="17" presetClass="entr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6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7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278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9" fill="hold">
                      <p:stCondLst>
                        <p:cond delay="0"/>
                      </p:stCondLst>
                      <p:childTnLst>
                        <p:par>
                          <p:cTn id="280" fill="hold">
                            <p:stCondLst>
                              <p:cond delay="0"/>
                            </p:stCondLst>
                            <p:childTnLst>
                              <p:par>
                                <p:cTn id="281" presetID="17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2" dur="25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3" dur="25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5" fill="hold">
                            <p:stCondLst>
                              <p:cond delay="250"/>
                            </p:stCondLst>
                            <p:childTnLst>
                              <p:par>
                                <p:cTn id="286" presetID="17" presetClass="entr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8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9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</p:childTnLst>
        </p:cTn>
      </p:par>
    </p:tnLst>
    <p:bldLst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5" grpId="0" animBg="1"/>
      <p:bldP spid="25" grpId="1" animBg="1"/>
      <p:bldP spid="26" grpId="0" animBg="1"/>
      <p:bldP spid="26" grpId="1" animBg="1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  <p:bldP spid="32" grpId="0" animBg="1"/>
      <p:bldP spid="32" grpId="1" animBg="1"/>
      <p:bldP spid="33" grpId="0" animBg="1"/>
      <p:bldP spid="33" grpId="1" animBg="1"/>
      <p:bldP spid="34" grpId="0" animBg="1"/>
      <p:bldP spid="34" grpId="1" animBg="1"/>
      <p:bldP spid="35" grpId="0" animBg="1"/>
      <p:bldP spid="35" grpId="1" animBg="1"/>
      <p:bldP spid="36" grpId="0" animBg="1"/>
      <p:bldP spid="36" grpId="1" animBg="1"/>
      <p:bldP spid="37" grpId="0" animBg="1"/>
      <p:bldP spid="37" grpId="1" animBg="1"/>
      <p:bldP spid="38" grpId="0" animBg="1"/>
      <p:bldP spid="38" grpId="1" animBg="1"/>
      <p:bldP spid="39" grpId="0" animBg="1"/>
      <p:bldP spid="39" grpId="1" animBg="1"/>
      <p:bldP spid="40" grpId="0" animBg="1"/>
      <p:bldP spid="40" grpId="1" animBg="1"/>
      <p:bldP spid="41" grpId="0" animBg="1"/>
      <p:bldP spid="41" grpId="1" animBg="1"/>
      <p:bldP spid="42" grpId="0" animBg="1"/>
      <p:bldP spid="42" grpId="1" animBg="1"/>
      <p:bldP spid="43" grpId="0" animBg="1"/>
      <p:bldP spid="43" grpId="1" animBg="1"/>
      <p:bldP spid="44" grpId="0" animBg="1"/>
      <p:bldP spid="44" grpId="1" animBg="1"/>
      <p:bldP spid="45" grpId="0" animBg="1"/>
      <p:bldP spid="45" grpId="1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نوع الخشب">
  <a:themeElements>
    <a:clrScheme name="نوع الخشب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نوع الخشب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نوع الخشب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66</TotalTime>
  <Words>34</Words>
  <Application>Microsoft Office PowerPoint</Application>
  <PresentationFormat>مخصص</PresentationFormat>
  <Paragraphs>26</Paragraphs>
  <Slides>1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</vt:i4>
      </vt:variant>
    </vt:vector>
  </HeadingPairs>
  <TitlesOfParts>
    <vt:vector size="2" baseType="lpstr">
      <vt:lpstr>نوع الخشب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ws</dc:creator>
  <cp:lastModifiedBy>ريتال العنزي</cp:lastModifiedBy>
  <cp:revision>11</cp:revision>
  <dcterms:created xsi:type="dcterms:W3CDTF">2019-05-31T01:47:55Z</dcterms:created>
  <dcterms:modified xsi:type="dcterms:W3CDTF">2019-11-15T15:10:32Z</dcterms:modified>
</cp:coreProperties>
</file>