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</p:embeddedFont>
    <p:embeddedFont>
      <p:font typeface="FF Yaseer" panose="020B0604020202020204" charset="-78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173" autoAdjust="0"/>
  </p:normalViewPr>
  <p:slideViewPr>
    <p:cSldViewPr>
      <p:cViewPr varScale="1">
        <p:scale>
          <a:sx n="56" d="100"/>
          <a:sy n="56" d="100"/>
        </p:scale>
        <p:origin x="726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svg"/><Relationship Id="rId7" Type="http://schemas.openxmlformats.org/officeDocument/2006/relationships/image" Target="../media/image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6.svg"/><Relationship Id="rId10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3" Type="http://schemas.openxmlformats.org/officeDocument/2006/relationships/image" Target="../media/image23.sv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6.svg"/><Relationship Id="rId10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openxmlformats.org/officeDocument/2006/relationships/image" Target="../media/image2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9.svg"/><Relationship Id="rId3" Type="http://schemas.openxmlformats.org/officeDocument/2006/relationships/image" Target="../media/image33.svg"/><Relationship Id="rId7" Type="http://schemas.openxmlformats.org/officeDocument/2006/relationships/image" Target="../media/image35.svg"/><Relationship Id="rId12" Type="http://schemas.openxmlformats.org/officeDocument/2006/relationships/image" Target="../media/image3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27.sv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3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1.svg"/><Relationship Id="rId7" Type="http://schemas.openxmlformats.org/officeDocument/2006/relationships/image" Target="../media/image43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5.svg"/><Relationship Id="rId5" Type="http://schemas.openxmlformats.org/officeDocument/2006/relationships/image" Target="../media/image6.svg"/><Relationship Id="rId10" Type="http://schemas.openxmlformats.org/officeDocument/2006/relationships/image" Target="../media/image44.png"/><Relationship Id="rId4" Type="http://schemas.openxmlformats.org/officeDocument/2006/relationships/image" Target="../media/image5.png"/><Relationship Id="rId9" Type="http://schemas.openxmlformats.org/officeDocument/2006/relationships/image" Target="../media/image2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2.sv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6.svg"/><Relationship Id="rId10" Type="http://schemas.openxmlformats.org/officeDocument/2006/relationships/image" Target="../media/image18.svg"/><Relationship Id="rId4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1"/>
            <a:ext cx="18288000" cy="10286999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1052414">
            <a:off x="16160664" y="4099724"/>
            <a:ext cx="1362458" cy="1490889"/>
            <a:chOff x="0" y="0"/>
            <a:chExt cx="758152" cy="829615"/>
          </a:xfrm>
        </p:grpSpPr>
        <p:sp>
          <p:nvSpPr>
            <p:cNvPr id="4" name="Freeform 4"/>
            <p:cNvSpPr/>
            <p:nvPr/>
          </p:nvSpPr>
          <p:spPr>
            <a:xfrm>
              <a:off x="62103" y="59944"/>
              <a:ext cx="577088" cy="581406"/>
            </a:xfrm>
            <a:custGeom>
              <a:avLst/>
              <a:gdLst/>
              <a:ahLst/>
              <a:cxnLst/>
              <a:rect l="l" t="t" r="r" b="b"/>
              <a:pathLst>
                <a:path w="577088" h="581406">
                  <a:moveTo>
                    <a:pt x="279273" y="543179"/>
                  </a:moveTo>
                  <a:cubicBezTo>
                    <a:pt x="242062" y="541909"/>
                    <a:pt x="207010" y="532638"/>
                    <a:pt x="175641" y="517144"/>
                  </a:cubicBezTo>
                  <a:cubicBezTo>
                    <a:pt x="175641" y="516763"/>
                    <a:pt x="131318" y="489839"/>
                    <a:pt x="121285" y="480695"/>
                  </a:cubicBezTo>
                  <a:cubicBezTo>
                    <a:pt x="98298" y="460629"/>
                    <a:pt x="78994" y="436626"/>
                    <a:pt x="64516" y="409575"/>
                  </a:cubicBezTo>
                  <a:cubicBezTo>
                    <a:pt x="75819" y="366141"/>
                    <a:pt x="92202" y="324612"/>
                    <a:pt x="101600" y="315087"/>
                  </a:cubicBezTo>
                  <a:cubicBezTo>
                    <a:pt x="141859" y="327279"/>
                    <a:pt x="171069" y="326898"/>
                    <a:pt x="193167" y="314198"/>
                  </a:cubicBezTo>
                  <a:cubicBezTo>
                    <a:pt x="212852" y="302895"/>
                    <a:pt x="225425" y="282575"/>
                    <a:pt x="232664" y="250444"/>
                  </a:cubicBezTo>
                  <a:cubicBezTo>
                    <a:pt x="238760" y="223012"/>
                    <a:pt x="232283" y="195199"/>
                    <a:pt x="214376" y="172085"/>
                  </a:cubicBezTo>
                  <a:cubicBezTo>
                    <a:pt x="194564" y="146431"/>
                    <a:pt x="163449" y="130556"/>
                    <a:pt x="130937" y="129540"/>
                  </a:cubicBezTo>
                  <a:lnTo>
                    <a:pt x="130937" y="129540"/>
                  </a:lnTo>
                  <a:lnTo>
                    <a:pt x="89535" y="132461"/>
                  </a:lnTo>
                  <a:cubicBezTo>
                    <a:pt x="137795" y="71755"/>
                    <a:pt x="213106" y="33909"/>
                    <a:pt x="296418" y="36576"/>
                  </a:cubicBezTo>
                  <a:cubicBezTo>
                    <a:pt x="339598" y="37973"/>
                    <a:pt x="379857" y="50292"/>
                    <a:pt x="414782" y="70485"/>
                  </a:cubicBezTo>
                  <a:cubicBezTo>
                    <a:pt x="390906" y="74422"/>
                    <a:pt x="362077" y="81788"/>
                    <a:pt x="338836" y="95631"/>
                  </a:cubicBezTo>
                  <a:cubicBezTo>
                    <a:pt x="314706" y="110109"/>
                    <a:pt x="297561" y="129286"/>
                    <a:pt x="289306" y="151257"/>
                  </a:cubicBezTo>
                  <a:cubicBezTo>
                    <a:pt x="281178" y="172847"/>
                    <a:pt x="282702" y="195453"/>
                    <a:pt x="293624" y="213614"/>
                  </a:cubicBezTo>
                  <a:cubicBezTo>
                    <a:pt x="306197" y="234569"/>
                    <a:pt x="323469" y="241300"/>
                    <a:pt x="341884" y="248539"/>
                  </a:cubicBezTo>
                  <a:cubicBezTo>
                    <a:pt x="362966" y="256794"/>
                    <a:pt x="389382" y="267081"/>
                    <a:pt x="422529" y="305689"/>
                  </a:cubicBezTo>
                  <a:cubicBezTo>
                    <a:pt x="433451" y="318389"/>
                    <a:pt x="437896" y="331978"/>
                    <a:pt x="436118" y="346964"/>
                  </a:cubicBezTo>
                  <a:cubicBezTo>
                    <a:pt x="432181" y="379095"/>
                    <a:pt x="401701" y="410083"/>
                    <a:pt x="383032" y="426212"/>
                  </a:cubicBezTo>
                  <a:cubicBezTo>
                    <a:pt x="374142" y="412877"/>
                    <a:pt x="359029" y="395605"/>
                    <a:pt x="335661" y="385064"/>
                  </a:cubicBezTo>
                  <a:cubicBezTo>
                    <a:pt x="306197" y="371983"/>
                    <a:pt x="271907" y="372872"/>
                    <a:pt x="233553" y="387858"/>
                  </a:cubicBezTo>
                  <a:cubicBezTo>
                    <a:pt x="195707" y="402717"/>
                    <a:pt x="172593" y="424688"/>
                    <a:pt x="159258" y="447675"/>
                  </a:cubicBezTo>
                  <a:cubicBezTo>
                    <a:pt x="153924" y="456819"/>
                    <a:pt x="156083" y="468630"/>
                    <a:pt x="164592" y="474853"/>
                  </a:cubicBezTo>
                  <a:lnTo>
                    <a:pt x="181356" y="476123"/>
                  </a:lnTo>
                  <a:cubicBezTo>
                    <a:pt x="194691" y="450088"/>
                    <a:pt x="212471" y="431419"/>
                    <a:pt x="245618" y="418465"/>
                  </a:cubicBezTo>
                  <a:cubicBezTo>
                    <a:pt x="275209" y="406781"/>
                    <a:pt x="300990" y="405638"/>
                    <a:pt x="322072" y="414909"/>
                  </a:cubicBezTo>
                  <a:cubicBezTo>
                    <a:pt x="351155" y="427609"/>
                    <a:pt x="362712" y="456819"/>
                    <a:pt x="362712" y="457073"/>
                  </a:cubicBezTo>
                  <a:lnTo>
                    <a:pt x="368427" y="465455"/>
                  </a:lnTo>
                  <a:cubicBezTo>
                    <a:pt x="378206" y="468503"/>
                    <a:pt x="383413" y="467614"/>
                    <a:pt x="387604" y="464693"/>
                  </a:cubicBezTo>
                  <a:cubicBezTo>
                    <a:pt x="390652" y="462534"/>
                    <a:pt x="461264" y="411988"/>
                    <a:pt x="468884" y="351028"/>
                  </a:cubicBezTo>
                  <a:cubicBezTo>
                    <a:pt x="471932" y="326644"/>
                    <a:pt x="464820" y="304165"/>
                    <a:pt x="447675" y="284226"/>
                  </a:cubicBezTo>
                  <a:cubicBezTo>
                    <a:pt x="409194" y="239395"/>
                    <a:pt x="377317" y="226949"/>
                    <a:pt x="354076" y="217932"/>
                  </a:cubicBezTo>
                  <a:cubicBezTo>
                    <a:pt x="337058" y="211328"/>
                    <a:pt x="328549" y="207645"/>
                    <a:pt x="322072" y="196723"/>
                  </a:cubicBezTo>
                  <a:cubicBezTo>
                    <a:pt x="316357" y="187198"/>
                    <a:pt x="315722" y="175133"/>
                    <a:pt x="320294" y="162941"/>
                  </a:cubicBezTo>
                  <a:cubicBezTo>
                    <a:pt x="325755" y="148336"/>
                    <a:pt x="338455" y="134493"/>
                    <a:pt x="355981" y="123952"/>
                  </a:cubicBezTo>
                  <a:cubicBezTo>
                    <a:pt x="388366" y="104521"/>
                    <a:pt x="437769" y="100203"/>
                    <a:pt x="454914" y="99187"/>
                  </a:cubicBezTo>
                  <a:cubicBezTo>
                    <a:pt x="510159" y="147574"/>
                    <a:pt x="544195" y="219456"/>
                    <a:pt x="541528" y="298450"/>
                  </a:cubicBezTo>
                  <a:cubicBezTo>
                    <a:pt x="536829" y="438150"/>
                    <a:pt x="419354" y="548005"/>
                    <a:pt x="279654" y="543306"/>
                  </a:cubicBezTo>
                  <a:moveTo>
                    <a:pt x="34417" y="281432"/>
                  </a:moveTo>
                  <a:cubicBezTo>
                    <a:pt x="35687" y="242316"/>
                    <a:pt x="45847" y="205613"/>
                    <a:pt x="62865" y="173101"/>
                  </a:cubicBezTo>
                  <a:cubicBezTo>
                    <a:pt x="73406" y="169291"/>
                    <a:pt x="99441" y="161290"/>
                    <a:pt x="129667" y="162306"/>
                  </a:cubicBezTo>
                  <a:lnTo>
                    <a:pt x="129667" y="162306"/>
                  </a:lnTo>
                  <a:cubicBezTo>
                    <a:pt x="152400" y="163068"/>
                    <a:pt x="174371" y="174244"/>
                    <a:pt x="188214" y="192151"/>
                  </a:cubicBezTo>
                  <a:cubicBezTo>
                    <a:pt x="200025" y="207518"/>
                    <a:pt x="204470" y="225679"/>
                    <a:pt x="200406" y="243332"/>
                  </a:cubicBezTo>
                  <a:cubicBezTo>
                    <a:pt x="195326" y="265938"/>
                    <a:pt x="187833" y="279400"/>
                    <a:pt x="176657" y="285877"/>
                  </a:cubicBezTo>
                  <a:cubicBezTo>
                    <a:pt x="162814" y="293878"/>
                    <a:pt x="139573" y="292862"/>
                    <a:pt x="107696" y="282829"/>
                  </a:cubicBezTo>
                  <a:lnTo>
                    <a:pt x="95631" y="280543"/>
                  </a:lnTo>
                  <a:cubicBezTo>
                    <a:pt x="70104" y="294894"/>
                    <a:pt x="55245" y="329311"/>
                    <a:pt x="44577" y="361188"/>
                  </a:cubicBezTo>
                  <a:cubicBezTo>
                    <a:pt x="37211" y="336042"/>
                    <a:pt x="33528" y="309245"/>
                    <a:pt x="34417" y="281559"/>
                  </a:cubicBezTo>
                  <a:moveTo>
                    <a:pt x="471932" y="70866"/>
                  </a:moveTo>
                  <a:lnTo>
                    <a:pt x="470916" y="69977"/>
                  </a:lnTo>
                  <a:cubicBezTo>
                    <a:pt x="423164" y="30353"/>
                    <a:pt x="363220" y="5842"/>
                    <a:pt x="297307" y="3683"/>
                  </a:cubicBezTo>
                  <a:cubicBezTo>
                    <a:pt x="186563" y="0"/>
                    <a:pt x="88138" y="60071"/>
                    <a:pt x="37592" y="150876"/>
                  </a:cubicBezTo>
                  <a:lnTo>
                    <a:pt x="36830" y="152273"/>
                  </a:lnTo>
                  <a:cubicBezTo>
                    <a:pt x="15748" y="191008"/>
                    <a:pt x="3175" y="234188"/>
                    <a:pt x="1651" y="280416"/>
                  </a:cubicBezTo>
                  <a:cubicBezTo>
                    <a:pt x="0" y="329946"/>
                    <a:pt x="11049" y="377063"/>
                    <a:pt x="32004" y="418465"/>
                  </a:cubicBezTo>
                  <a:lnTo>
                    <a:pt x="32766" y="420116"/>
                  </a:lnTo>
                  <a:cubicBezTo>
                    <a:pt x="79375" y="510032"/>
                    <a:pt x="170942" y="572516"/>
                    <a:pt x="278257" y="576072"/>
                  </a:cubicBezTo>
                  <a:cubicBezTo>
                    <a:pt x="436118" y="581406"/>
                    <a:pt x="568706" y="457327"/>
                    <a:pt x="574040" y="299466"/>
                  </a:cubicBezTo>
                  <a:cubicBezTo>
                    <a:pt x="577088" y="208280"/>
                    <a:pt x="536956" y="125603"/>
                    <a:pt x="472059" y="7086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5" name="Freeform 5"/>
            <p:cNvSpPr/>
            <p:nvPr/>
          </p:nvSpPr>
          <p:spPr>
            <a:xfrm>
              <a:off x="149352" y="82296"/>
              <a:ext cx="548640" cy="683895"/>
            </a:xfrm>
            <a:custGeom>
              <a:avLst/>
              <a:gdLst/>
              <a:ahLst/>
              <a:cxnLst/>
              <a:rect l="l" t="t" r="r" b="b"/>
              <a:pathLst>
                <a:path w="548640" h="683895">
                  <a:moveTo>
                    <a:pt x="545084" y="279019"/>
                  </a:moveTo>
                  <a:cubicBezTo>
                    <a:pt x="548640" y="173609"/>
                    <a:pt x="504571" y="73660"/>
                    <a:pt x="424180" y="5080"/>
                  </a:cubicBezTo>
                  <a:lnTo>
                    <a:pt x="406908" y="0"/>
                  </a:lnTo>
                  <a:cubicBezTo>
                    <a:pt x="395097" y="13843"/>
                    <a:pt x="395986" y="24130"/>
                    <a:pt x="402844" y="30099"/>
                  </a:cubicBezTo>
                  <a:cubicBezTo>
                    <a:pt x="475488" y="92202"/>
                    <a:pt x="515366" y="182499"/>
                    <a:pt x="512191" y="277876"/>
                  </a:cubicBezTo>
                  <a:cubicBezTo>
                    <a:pt x="506476" y="449834"/>
                    <a:pt x="361950" y="584962"/>
                    <a:pt x="189992" y="579247"/>
                  </a:cubicBezTo>
                  <a:cubicBezTo>
                    <a:pt x="131953" y="577342"/>
                    <a:pt x="75946" y="559435"/>
                    <a:pt x="27813" y="527431"/>
                  </a:cubicBezTo>
                  <a:lnTo>
                    <a:pt x="10033" y="524510"/>
                  </a:lnTo>
                  <a:cubicBezTo>
                    <a:pt x="0" y="539623"/>
                    <a:pt x="2032" y="549783"/>
                    <a:pt x="9525" y="554863"/>
                  </a:cubicBezTo>
                  <a:cubicBezTo>
                    <a:pt x="58166" y="587121"/>
                    <a:pt x="114173" y="606298"/>
                    <a:pt x="172466" y="610997"/>
                  </a:cubicBezTo>
                  <a:lnTo>
                    <a:pt x="171323" y="645414"/>
                  </a:lnTo>
                  <a:lnTo>
                    <a:pt x="39624" y="640969"/>
                  </a:lnTo>
                  <a:cubicBezTo>
                    <a:pt x="30607" y="640715"/>
                    <a:pt x="22987" y="647827"/>
                    <a:pt x="22733" y="656844"/>
                  </a:cubicBezTo>
                  <a:lnTo>
                    <a:pt x="29464" y="673481"/>
                  </a:lnTo>
                  <a:lnTo>
                    <a:pt x="334645" y="683641"/>
                  </a:lnTo>
                  <a:cubicBezTo>
                    <a:pt x="343662" y="683895"/>
                    <a:pt x="351282" y="676783"/>
                    <a:pt x="351663" y="667766"/>
                  </a:cubicBezTo>
                  <a:lnTo>
                    <a:pt x="344805" y="651129"/>
                  </a:lnTo>
                  <a:lnTo>
                    <a:pt x="204089" y="646430"/>
                  </a:lnTo>
                  <a:lnTo>
                    <a:pt x="205232" y="612140"/>
                  </a:lnTo>
                  <a:cubicBezTo>
                    <a:pt x="387985" y="609600"/>
                    <a:pt x="538734" y="463423"/>
                    <a:pt x="544957" y="27889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6" name="Freeform 6"/>
          <p:cNvSpPr/>
          <p:nvPr/>
        </p:nvSpPr>
        <p:spPr>
          <a:xfrm rot="15838386">
            <a:off x="922993" y="-736650"/>
            <a:ext cx="9442199" cy="11252916"/>
          </a:xfrm>
          <a:custGeom>
            <a:avLst/>
            <a:gdLst/>
            <a:ahLst/>
            <a:cxnLst/>
            <a:rect l="l" t="t" r="r" b="b"/>
            <a:pathLst>
              <a:path w="12075785" h="13444700">
                <a:moveTo>
                  <a:pt x="0" y="0"/>
                </a:moveTo>
                <a:lnTo>
                  <a:pt x="12075784" y="0"/>
                </a:lnTo>
                <a:lnTo>
                  <a:pt x="12075784" y="13444700"/>
                </a:lnTo>
                <a:lnTo>
                  <a:pt x="0" y="134447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350289" y="3000536"/>
            <a:ext cx="1366437" cy="1470736"/>
            <a:chOff x="0" y="0"/>
            <a:chExt cx="1366444" cy="1470736"/>
          </a:xfrm>
        </p:grpSpPr>
        <p:sp>
          <p:nvSpPr>
            <p:cNvPr id="8" name="Freeform 8"/>
            <p:cNvSpPr/>
            <p:nvPr/>
          </p:nvSpPr>
          <p:spPr>
            <a:xfrm>
              <a:off x="713105" y="1010285"/>
              <a:ext cx="342646" cy="194183"/>
            </a:xfrm>
            <a:custGeom>
              <a:avLst/>
              <a:gdLst/>
              <a:ahLst/>
              <a:cxnLst/>
              <a:rect l="l" t="t" r="r" b="b"/>
              <a:pathLst>
                <a:path w="342646" h="194183">
                  <a:moveTo>
                    <a:pt x="324231" y="52959"/>
                  </a:moveTo>
                  <a:lnTo>
                    <a:pt x="40767" y="188087"/>
                  </a:lnTo>
                  <a:cubicBezTo>
                    <a:pt x="27813" y="194183"/>
                    <a:pt x="12446" y="188722"/>
                    <a:pt x="6223" y="175895"/>
                  </a:cubicBezTo>
                  <a:cubicBezTo>
                    <a:pt x="0" y="163068"/>
                    <a:pt x="5588" y="147574"/>
                    <a:pt x="18415" y="141351"/>
                  </a:cubicBezTo>
                  <a:lnTo>
                    <a:pt x="301879" y="6096"/>
                  </a:lnTo>
                  <a:cubicBezTo>
                    <a:pt x="314833" y="0"/>
                    <a:pt x="330200" y="5461"/>
                    <a:pt x="336423" y="18288"/>
                  </a:cubicBezTo>
                  <a:cubicBezTo>
                    <a:pt x="342646" y="31115"/>
                    <a:pt x="337058" y="46609"/>
                    <a:pt x="324231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Freeform 9"/>
            <p:cNvSpPr/>
            <p:nvPr/>
          </p:nvSpPr>
          <p:spPr>
            <a:xfrm>
              <a:off x="757682" y="1094613"/>
              <a:ext cx="331470" cy="188976"/>
            </a:xfrm>
            <a:custGeom>
              <a:avLst/>
              <a:gdLst/>
              <a:ahLst/>
              <a:cxnLst/>
              <a:rect l="l" t="t" r="r" b="b"/>
              <a:pathLst>
                <a:path w="331470" h="188976">
                  <a:moveTo>
                    <a:pt x="312928" y="52832"/>
                  </a:moveTo>
                  <a:lnTo>
                    <a:pt x="40767" y="182753"/>
                  </a:lnTo>
                  <a:cubicBezTo>
                    <a:pt x="27813" y="188976"/>
                    <a:pt x="12446" y="183388"/>
                    <a:pt x="6223" y="170561"/>
                  </a:cubicBezTo>
                  <a:cubicBezTo>
                    <a:pt x="0" y="157734"/>
                    <a:pt x="5588" y="142240"/>
                    <a:pt x="18415" y="136017"/>
                  </a:cubicBezTo>
                  <a:lnTo>
                    <a:pt x="290703" y="6096"/>
                  </a:lnTo>
                  <a:cubicBezTo>
                    <a:pt x="303657" y="0"/>
                    <a:pt x="319024" y="5461"/>
                    <a:pt x="325247" y="18288"/>
                  </a:cubicBezTo>
                  <a:cubicBezTo>
                    <a:pt x="331470" y="31115"/>
                    <a:pt x="326009" y="46609"/>
                    <a:pt x="3130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818896" y="1193927"/>
              <a:ext cx="295402" cy="171704"/>
            </a:xfrm>
            <a:custGeom>
              <a:avLst/>
              <a:gdLst/>
              <a:ahLst/>
              <a:cxnLst/>
              <a:rect l="l" t="t" r="r" b="b"/>
              <a:pathLst>
                <a:path w="295402" h="171704">
                  <a:moveTo>
                    <a:pt x="277114" y="52832"/>
                  </a:moveTo>
                  <a:lnTo>
                    <a:pt x="40767" y="165608"/>
                  </a:lnTo>
                  <a:cubicBezTo>
                    <a:pt x="27813" y="171704"/>
                    <a:pt x="12446" y="166243"/>
                    <a:pt x="6223" y="153416"/>
                  </a:cubicBezTo>
                  <a:cubicBezTo>
                    <a:pt x="0" y="140589"/>
                    <a:pt x="5588" y="125095"/>
                    <a:pt x="18415" y="118872"/>
                  </a:cubicBezTo>
                  <a:lnTo>
                    <a:pt x="254762" y="6096"/>
                  </a:lnTo>
                  <a:cubicBezTo>
                    <a:pt x="267716" y="0"/>
                    <a:pt x="283210" y="5461"/>
                    <a:pt x="289306" y="18288"/>
                  </a:cubicBezTo>
                  <a:cubicBezTo>
                    <a:pt x="295402" y="31115"/>
                    <a:pt x="289941" y="46609"/>
                    <a:pt x="277114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208534" y="216916"/>
              <a:ext cx="910717" cy="986155"/>
            </a:xfrm>
            <a:custGeom>
              <a:avLst/>
              <a:gdLst/>
              <a:ahLst/>
              <a:cxnLst/>
              <a:rect l="l" t="t" r="r" b="b"/>
              <a:pathLst>
                <a:path w="910717" h="986155">
                  <a:moveTo>
                    <a:pt x="539496" y="926719"/>
                  </a:moveTo>
                  <a:lnTo>
                    <a:pt x="791718" y="806450"/>
                  </a:lnTo>
                  <a:cubicBezTo>
                    <a:pt x="786638" y="746506"/>
                    <a:pt x="794639" y="688848"/>
                    <a:pt x="815340" y="634619"/>
                  </a:cubicBezTo>
                  <a:cubicBezTo>
                    <a:pt x="857758" y="524002"/>
                    <a:pt x="854837" y="407924"/>
                    <a:pt x="807085" y="307721"/>
                  </a:cubicBezTo>
                  <a:cubicBezTo>
                    <a:pt x="723646" y="132842"/>
                    <a:pt x="509778" y="59055"/>
                    <a:pt x="329184" y="141097"/>
                  </a:cubicBezTo>
                  <a:lnTo>
                    <a:pt x="312801" y="148844"/>
                  </a:lnTo>
                  <a:cubicBezTo>
                    <a:pt x="136017" y="237236"/>
                    <a:pt x="58801" y="450088"/>
                    <a:pt x="141224" y="622935"/>
                  </a:cubicBezTo>
                  <a:cubicBezTo>
                    <a:pt x="190119" y="725043"/>
                    <a:pt x="278638" y="800354"/>
                    <a:pt x="391160" y="837057"/>
                  </a:cubicBezTo>
                  <a:cubicBezTo>
                    <a:pt x="446405" y="855091"/>
                    <a:pt x="496316" y="885190"/>
                    <a:pt x="539623" y="926846"/>
                  </a:cubicBezTo>
                  <a:moveTo>
                    <a:pt x="830707" y="845439"/>
                  </a:moveTo>
                  <a:lnTo>
                    <a:pt x="545338" y="981329"/>
                  </a:lnTo>
                  <a:cubicBezTo>
                    <a:pt x="535178" y="986155"/>
                    <a:pt x="523240" y="983996"/>
                    <a:pt x="515493" y="975868"/>
                  </a:cubicBezTo>
                  <a:cubicBezTo>
                    <a:pt x="475107" y="933577"/>
                    <a:pt x="427863" y="903351"/>
                    <a:pt x="375158" y="886206"/>
                  </a:cubicBezTo>
                  <a:cubicBezTo>
                    <a:pt x="249047" y="845185"/>
                    <a:pt x="149733" y="760349"/>
                    <a:pt x="95504" y="647192"/>
                  </a:cubicBezTo>
                  <a:cubicBezTo>
                    <a:pt x="0" y="447040"/>
                    <a:pt x="87757" y="203454"/>
                    <a:pt x="290195" y="102108"/>
                  </a:cubicBezTo>
                  <a:lnTo>
                    <a:pt x="307467" y="93853"/>
                  </a:lnTo>
                  <a:cubicBezTo>
                    <a:pt x="513969" y="0"/>
                    <a:pt x="758571" y="85090"/>
                    <a:pt x="853059" y="283210"/>
                  </a:cubicBezTo>
                  <a:cubicBezTo>
                    <a:pt x="907034" y="396875"/>
                    <a:pt x="910717" y="530860"/>
                    <a:pt x="863854" y="653034"/>
                  </a:cubicBezTo>
                  <a:cubicBezTo>
                    <a:pt x="844042" y="704850"/>
                    <a:pt x="837692" y="760476"/>
                    <a:pt x="845185" y="818515"/>
                  </a:cubicBezTo>
                  <a:cubicBezTo>
                    <a:pt x="846582" y="829691"/>
                    <a:pt x="840740" y="840359"/>
                    <a:pt x="830707" y="84518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740664" y="838581"/>
              <a:ext cx="167513" cy="286258"/>
            </a:xfrm>
            <a:custGeom>
              <a:avLst/>
              <a:gdLst/>
              <a:ahLst/>
              <a:cxnLst/>
              <a:rect l="l" t="t" r="r" b="b"/>
              <a:pathLst>
                <a:path w="167513" h="286258">
                  <a:moveTo>
                    <a:pt x="149225" y="280162"/>
                  </a:moveTo>
                  <a:cubicBezTo>
                    <a:pt x="136271" y="286258"/>
                    <a:pt x="120904" y="280797"/>
                    <a:pt x="114681" y="267970"/>
                  </a:cubicBezTo>
                  <a:lnTo>
                    <a:pt x="6223" y="40767"/>
                  </a:lnTo>
                  <a:cubicBezTo>
                    <a:pt x="0" y="27813"/>
                    <a:pt x="5588" y="12446"/>
                    <a:pt x="18415" y="6223"/>
                  </a:cubicBezTo>
                  <a:cubicBezTo>
                    <a:pt x="31242" y="0"/>
                    <a:pt x="46736" y="5588"/>
                    <a:pt x="52959" y="18415"/>
                  </a:cubicBezTo>
                  <a:lnTo>
                    <a:pt x="161417" y="245618"/>
                  </a:lnTo>
                  <a:cubicBezTo>
                    <a:pt x="167513" y="258572"/>
                    <a:pt x="162052" y="273939"/>
                    <a:pt x="149225" y="2801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628269" y="925957"/>
              <a:ext cx="207518" cy="234061"/>
            </a:xfrm>
            <a:custGeom>
              <a:avLst/>
              <a:gdLst/>
              <a:ahLst/>
              <a:cxnLst/>
              <a:rect l="l" t="t" r="r" b="b"/>
              <a:pathLst>
                <a:path w="207518" h="234061">
                  <a:moveTo>
                    <a:pt x="189738" y="229108"/>
                  </a:moveTo>
                  <a:cubicBezTo>
                    <a:pt x="179324" y="234061"/>
                    <a:pt x="166624" y="231648"/>
                    <a:pt x="158877" y="222504"/>
                  </a:cubicBezTo>
                  <a:lnTo>
                    <a:pt x="9271" y="45847"/>
                  </a:lnTo>
                  <a:cubicBezTo>
                    <a:pt x="0" y="34925"/>
                    <a:pt x="1397" y="18542"/>
                    <a:pt x="12319" y="9271"/>
                  </a:cubicBezTo>
                  <a:cubicBezTo>
                    <a:pt x="23241" y="0"/>
                    <a:pt x="39624" y="1397"/>
                    <a:pt x="48768" y="12319"/>
                  </a:cubicBezTo>
                  <a:lnTo>
                    <a:pt x="198247" y="188849"/>
                  </a:lnTo>
                  <a:cubicBezTo>
                    <a:pt x="207518" y="199771"/>
                    <a:pt x="206121" y="216154"/>
                    <a:pt x="195199" y="225298"/>
                  </a:cubicBezTo>
                  <a:lnTo>
                    <a:pt x="191643" y="227965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880872" y="807085"/>
              <a:ext cx="99060" cy="283337"/>
            </a:xfrm>
            <a:custGeom>
              <a:avLst/>
              <a:gdLst/>
              <a:ahLst/>
              <a:cxnLst/>
              <a:rect l="l" t="t" r="r" b="b"/>
              <a:pathLst>
                <a:path w="99060" h="283337">
                  <a:moveTo>
                    <a:pt x="82423" y="278638"/>
                  </a:moveTo>
                  <a:lnTo>
                    <a:pt x="78359" y="280289"/>
                  </a:lnTo>
                  <a:cubicBezTo>
                    <a:pt x="62103" y="283337"/>
                    <a:pt x="48514" y="274193"/>
                    <a:pt x="45847" y="260096"/>
                  </a:cubicBezTo>
                  <a:lnTo>
                    <a:pt x="2667" y="32766"/>
                  </a:lnTo>
                  <a:cubicBezTo>
                    <a:pt x="0" y="18796"/>
                    <a:pt x="9271" y="5080"/>
                    <a:pt x="23241" y="2540"/>
                  </a:cubicBezTo>
                  <a:cubicBezTo>
                    <a:pt x="37211" y="0"/>
                    <a:pt x="50800" y="9144"/>
                    <a:pt x="53594" y="23114"/>
                  </a:cubicBezTo>
                  <a:lnTo>
                    <a:pt x="96774" y="250444"/>
                  </a:lnTo>
                  <a:cubicBezTo>
                    <a:pt x="99060" y="262255"/>
                    <a:pt x="92837" y="273685"/>
                    <a:pt x="82550" y="2786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586740" y="693674"/>
              <a:ext cx="281305" cy="192151"/>
            </a:xfrm>
            <a:custGeom>
              <a:avLst/>
              <a:gdLst/>
              <a:ahLst/>
              <a:cxnLst/>
              <a:rect l="l" t="t" r="r" b="b"/>
              <a:pathLst>
                <a:path w="281305" h="192151">
                  <a:moveTo>
                    <a:pt x="191770" y="188976"/>
                  </a:moveTo>
                  <a:lnTo>
                    <a:pt x="181356" y="192151"/>
                  </a:lnTo>
                  <a:lnTo>
                    <a:pt x="23241" y="161798"/>
                  </a:lnTo>
                  <a:cubicBezTo>
                    <a:pt x="9144" y="159131"/>
                    <a:pt x="0" y="145542"/>
                    <a:pt x="2667" y="131445"/>
                  </a:cubicBezTo>
                  <a:cubicBezTo>
                    <a:pt x="5334" y="117348"/>
                    <a:pt x="18923" y="108204"/>
                    <a:pt x="33020" y="110871"/>
                  </a:cubicBezTo>
                  <a:lnTo>
                    <a:pt x="166624" y="136525"/>
                  </a:lnTo>
                  <a:lnTo>
                    <a:pt x="228854" y="17526"/>
                  </a:lnTo>
                  <a:cubicBezTo>
                    <a:pt x="235458" y="4826"/>
                    <a:pt x="251206" y="0"/>
                    <a:pt x="263779" y="6604"/>
                  </a:cubicBezTo>
                  <a:cubicBezTo>
                    <a:pt x="276352" y="13208"/>
                    <a:pt x="281305" y="28829"/>
                    <a:pt x="274701" y="41529"/>
                  </a:cubicBezTo>
                  <a:lnTo>
                    <a:pt x="203581" y="177546"/>
                  </a:lnTo>
                  <a:cubicBezTo>
                    <a:pt x="200914" y="182626"/>
                    <a:pt x="196723" y="186563"/>
                    <a:pt x="191770" y="188976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555879" y="800735"/>
              <a:ext cx="88265" cy="98806"/>
            </a:xfrm>
            <a:custGeom>
              <a:avLst/>
              <a:gdLst/>
              <a:ahLst/>
              <a:cxnLst/>
              <a:rect l="l" t="t" r="r" b="b"/>
              <a:pathLst>
                <a:path w="88265" h="98806">
                  <a:moveTo>
                    <a:pt x="40513" y="94869"/>
                  </a:moveTo>
                  <a:cubicBezTo>
                    <a:pt x="32385" y="98806"/>
                    <a:pt x="22352" y="98298"/>
                    <a:pt x="14478" y="92710"/>
                  </a:cubicBezTo>
                  <a:cubicBezTo>
                    <a:pt x="2794" y="84455"/>
                    <a:pt x="0" y="68326"/>
                    <a:pt x="8128" y="56642"/>
                  </a:cubicBezTo>
                  <a:lnTo>
                    <a:pt x="37719" y="14478"/>
                  </a:lnTo>
                  <a:cubicBezTo>
                    <a:pt x="45974" y="2794"/>
                    <a:pt x="62103" y="0"/>
                    <a:pt x="73787" y="8128"/>
                  </a:cubicBezTo>
                  <a:cubicBezTo>
                    <a:pt x="85471" y="16256"/>
                    <a:pt x="88265" y="32512"/>
                    <a:pt x="80137" y="44196"/>
                  </a:cubicBezTo>
                  <a:lnTo>
                    <a:pt x="50546" y="86360"/>
                  </a:lnTo>
                  <a:cubicBezTo>
                    <a:pt x="47879" y="90170"/>
                    <a:pt x="44450" y="92964"/>
                    <a:pt x="40513" y="9486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811784" y="696595"/>
              <a:ext cx="104902" cy="56388"/>
            </a:xfrm>
            <a:custGeom>
              <a:avLst/>
              <a:gdLst/>
              <a:ahLst/>
              <a:cxnLst/>
              <a:rect l="l" t="t" r="r" b="b"/>
              <a:pathLst>
                <a:path w="104902" h="56388">
                  <a:moveTo>
                    <a:pt x="89281" y="53594"/>
                  </a:moveTo>
                  <a:lnTo>
                    <a:pt x="81026" y="56388"/>
                  </a:lnTo>
                  <a:lnTo>
                    <a:pt x="25019" y="52578"/>
                  </a:lnTo>
                  <a:cubicBezTo>
                    <a:pt x="10795" y="51562"/>
                    <a:pt x="0" y="39243"/>
                    <a:pt x="889" y="25019"/>
                  </a:cubicBezTo>
                  <a:cubicBezTo>
                    <a:pt x="1778" y="10795"/>
                    <a:pt x="14224" y="0"/>
                    <a:pt x="28448" y="889"/>
                  </a:cubicBezTo>
                  <a:lnTo>
                    <a:pt x="79883" y="4445"/>
                  </a:lnTo>
                  <a:cubicBezTo>
                    <a:pt x="94107" y="5461"/>
                    <a:pt x="104902" y="17780"/>
                    <a:pt x="104013" y="32004"/>
                  </a:cubicBezTo>
                  <a:cubicBezTo>
                    <a:pt x="103378" y="41656"/>
                    <a:pt x="97409" y="49784"/>
                    <a:pt x="89281" y="5359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713232" y="1010412"/>
              <a:ext cx="414528" cy="401828"/>
            </a:xfrm>
            <a:custGeom>
              <a:avLst/>
              <a:gdLst/>
              <a:ahLst/>
              <a:cxnLst/>
              <a:rect l="l" t="t" r="r" b="b"/>
              <a:pathLst>
                <a:path w="414528" h="401828">
                  <a:moveTo>
                    <a:pt x="64008" y="176911"/>
                  </a:moveTo>
                  <a:lnTo>
                    <a:pt x="119126" y="292354"/>
                  </a:lnTo>
                  <a:cubicBezTo>
                    <a:pt x="123825" y="302133"/>
                    <a:pt x="131953" y="309880"/>
                    <a:pt x="142113" y="313944"/>
                  </a:cubicBezTo>
                  <a:lnTo>
                    <a:pt x="201422" y="337693"/>
                  </a:lnTo>
                  <a:cubicBezTo>
                    <a:pt x="228219" y="348488"/>
                    <a:pt x="258572" y="347472"/>
                    <a:pt x="284734" y="335026"/>
                  </a:cubicBezTo>
                  <a:cubicBezTo>
                    <a:pt x="310896" y="322580"/>
                    <a:pt x="330708" y="299593"/>
                    <a:pt x="339217" y="271907"/>
                  </a:cubicBezTo>
                  <a:lnTo>
                    <a:pt x="358013" y="210820"/>
                  </a:lnTo>
                  <a:cubicBezTo>
                    <a:pt x="361188" y="200406"/>
                    <a:pt x="360426" y="189230"/>
                    <a:pt x="355727" y="179451"/>
                  </a:cubicBezTo>
                  <a:lnTo>
                    <a:pt x="300609" y="64008"/>
                  </a:lnTo>
                  <a:close/>
                  <a:moveTo>
                    <a:pt x="306959" y="381762"/>
                  </a:moveTo>
                  <a:cubicBezTo>
                    <a:pt x="267843" y="400431"/>
                    <a:pt x="222250" y="401828"/>
                    <a:pt x="182118" y="385826"/>
                  </a:cubicBezTo>
                  <a:lnTo>
                    <a:pt x="122809" y="362077"/>
                  </a:lnTo>
                  <a:cubicBezTo>
                    <a:pt x="100584" y="353187"/>
                    <a:pt x="82677" y="336296"/>
                    <a:pt x="72390" y="314706"/>
                  </a:cubicBezTo>
                  <a:lnTo>
                    <a:pt x="6096" y="175768"/>
                  </a:lnTo>
                  <a:cubicBezTo>
                    <a:pt x="0" y="162814"/>
                    <a:pt x="5461" y="147447"/>
                    <a:pt x="18288" y="141224"/>
                  </a:cubicBezTo>
                  <a:lnTo>
                    <a:pt x="301752" y="6096"/>
                  </a:lnTo>
                  <a:cubicBezTo>
                    <a:pt x="314706" y="0"/>
                    <a:pt x="330073" y="5461"/>
                    <a:pt x="336296" y="18288"/>
                  </a:cubicBezTo>
                  <a:lnTo>
                    <a:pt x="402463" y="157099"/>
                  </a:lnTo>
                  <a:cubicBezTo>
                    <a:pt x="412750" y="178689"/>
                    <a:pt x="414528" y="203200"/>
                    <a:pt x="407543" y="226060"/>
                  </a:cubicBezTo>
                  <a:lnTo>
                    <a:pt x="388747" y="287147"/>
                  </a:lnTo>
                  <a:cubicBezTo>
                    <a:pt x="375920" y="328549"/>
                    <a:pt x="346202" y="362966"/>
                    <a:pt x="307086" y="381635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396240" y="117602"/>
              <a:ext cx="97917" cy="140843"/>
            </a:xfrm>
            <a:custGeom>
              <a:avLst/>
              <a:gdLst/>
              <a:ahLst/>
              <a:cxnLst/>
              <a:rect l="l" t="t" r="r" b="b"/>
              <a:pathLst>
                <a:path w="97917" h="140843">
                  <a:moveTo>
                    <a:pt x="79629" y="134747"/>
                  </a:moveTo>
                  <a:cubicBezTo>
                    <a:pt x="66675" y="140843"/>
                    <a:pt x="51308" y="135382"/>
                    <a:pt x="45085" y="122555"/>
                  </a:cubicBezTo>
                  <a:lnTo>
                    <a:pt x="6096" y="40767"/>
                  </a:lnTo>
                  <a:cubicBezTo>
                    <a:pt x="0" y="27813"/>
                    <a:pt x="5461" y="12446"/>
                    <a:pt x="18288" y="6223"/>
                  </a:cubicBezTo>
                  <a:cubicBezTo>
                    <a:pt x="31115" y="0"/>
                    <a:pt x="46609" y="5588"/>
                    <a:pt x="52832" y="18415"/>
                  </a:cubicBezTo>
                  <a:lnTo>
                    <a:pt x="91821" y="100203"/>
                  </a:lnTo>
                  <a:cubicBezTo>
                    <a:pt x="97917" y="113157"/>
                    <a:pt x="92456" y="128524"/>
                    <a:pt x="79629" y="13474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211328" y="257556"/>
              <a:ext cx="125222" cy="117348"/>
            </a:xfrm>
            <a:custGeom>
              <a:avLst/>
              <a:gdLst/>
              <a:ahLst/>
              <a:cxnLst/>
              <a:rect l="l" t="t" r="r" b="b"/>
              <a:pathLst>
                <a:path w="125222" h="117348">
                  <a:moveTo>
                    <a:pt x="107442" y="113030"/>
                  </a:moveTo>
                  <a:cubicBezTo>
                    <a:pt x="98298" y="117348"/>
                    <a:pt x="86995" y="116078"/>
                    <a:pt x="78994" y="108839"/>
                  </a:cubicBezTo>
                  <a:lnTo>
                    <a:pt x="11557" y="48133"/>
                  </a:lnTo>
                  <a:cubicBezTo>
                    <a:pt x="889" y="38608"/>
                    <a:pt x="0" y="22225"/>
                    <a:pt x="9652" y="11557"/>
                  </a:cubicBezTo>
                  <a:cubicBezTo>
                    <a:pt x="19304" y="889"/>
                    <a:pt x="35560" y="0"/>
                    <a:pt x="46228" y="9652"/>
                  </a:cubicBezTo>
                  <a:lnTo>
                    <a:pt x="113665" y="70358"/>
                  </a:lnTo>
                  <a:cubicBezTo>
                    <a:pt x="124333" y="79883"/>
                    <a:pt x="125222" y="96266"/>
                    <a:pt x="115570" y="106934"/>
                  </a:cubicBezTo>
                  <a:lnTo>
                    <a:pt x="110490" y="111506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92837" y="457073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62865" y="684784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17602" y="872236"/>
              <a:ext cx="140843" cy="98044"/>
            </a:xfrm>
            <a:custGeom>
              <a:avLst/>
              <a:gdLst/>
              <a:ahLst/>
              <a:cxnLst/>
              <a:rect l="l" t="t" r="r" b="b"/>
              <a:pathLst>
                <a:path w="140843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651" y="5461"/>
                    <a:pt x="134747" y="18288"/>
                  </a:cubicBezTo>
                  <a:cubicBezTo>
                    <a:pt x="140843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257810" y="1030097"/>
              <a:ext cx="118237" cy="123952"/>
            </a:xfrm>
            <a:custGeom>
              <a:avLst/>
              <a:gdLst/>
              <a:ahLst/>
              <a:cxnLst/>
              <a:rect l="l" t="t" r="r" b="b"/>
              <a:pathLst>
                <a:path w="118237" h="123952">
                  <a:moveTo>
                    <a:pt x="39878" y="119634"/>
                  </a:moveTo>
                  <a:cubicBezTo>
                    <a:pt x="30734" y="123952"/>
                    <a:pt x="19431" y="122682"/>
                    <a:pt x="11430" y="115443"/>
                  </a:cubicBezTo>
                  <a:cubicBezTo>
                    <a:pt x="762" y="105918"/>
                    <a:pt x="0" y="89535"/>
                    <a:pt x="9525" y="78867"/>
                  </a:cubicBezTo>
                  <a:lnTo>
                    <a:pt x="70231" y="11430"/>
                  </a:lnTo>
                  <a:cubicBezTo>
                    <a:pt x="79883" y="762"/>
                    <a:pt x="96139" y="0"/>
                    <a:pt x="106807" y="9525"/>
                  </a:cubicBezTo>
                  <a:cubicBezTo>
                    <a:pt x="117475" y="19050"/>
                    <a:pt x="118237" y="35433"/>
                    <a:pt x="108712" y="46101"/>
                  </a:cubicBezTo>
                  <a:lnTo>
                    <a:pt x="48006" y="113538"/>
                  </a:lnTo>
                  <a:cubicBezTo>
                    <a:pt x="45720" y="116205"/>
                    <a:pt x="42926" y="118110"/>
                    <a:pt x="39878" y="119634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457073" y="1129665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366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1129665" y="820801"/>
              <a:ext cx="143891" cy="86233"/>
            </a:xfrm>
            <a:custGeom>
              <a:avLst/>
              <a:gdLst/>
              <a:ahLst/>
              <a:cxnLst/>
              <a:rect l="l" t="t" r="r" b="b"/>
              <a:pathLst>
                <a:path w="143891" h="86233">
                  <a:moveTo>
                    <a:pt x="125857" y="82804"/>
                  </a:moveTo>
                  <a:lnTo>
                    <a:pt x="112776" y="86233"/>
                  </a:lnTo>
                  <a:lnTo>
                    <a:pt x="20574" y="53594"/>
                  </a:lnTo>
                  <a:cubicBezTo>
                    <a:pt x="7112" y="48768"/>
                    <a:pt x="0" y="34036"/>
                    <a:pt x="4826" y="20574"/>
                  </a:cubicBezTo>
                  <a:cubicBezTo>
                    <a:pt x="9652" y="7112"/>
                    <a:pt x="24384" y="0"/>
                    <a:pt x="37846" y="4826"/>
                  </a:cubicBezTo>
                  <a:lnTo>
                    <a:pt x="123317" y="35052"/>
                  </a:lnTo>
                  <a:cubicBezTo>
                    <a:pt x="136779" y="39878"/>
                    <a:pt x="143891" y="54610"/>
                    <a:pt x="139065" y="68072"/>
                  </a:cubicBezTo>
                  <a:lnTo>
                    <a:pt x="131826" y="79883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1159891" y="623951"/>
              <a:ext cx="143510" cy="57912"/>
            </a:xfrm>
            <a:custGeom>
              <a:avLst/>
              <a:gdLst/>
              <a:ahLst/>
              <a:cxnLst/>
              <a:rect l="l" t="t" r="r" b="b"/>
              <a:pathLst>
                <a:path w="143510" h="57912">
                  <a:moveTo>
                    <a:pt x="128270" y="49911"/>
                  </a:moveTo>
                  <a:lnTo>
                    <a:pt x="122047" y="52197"/>
                  </a:lnTo>
                  <a:lnTo>
                    <a:pt x="27940" y="57150"/>
                  </a:lnTo>
                  <a:cubicBezTo>
                    <a:pt x="13716" y="57912"/>
                    <a:pt x="1524" y="46863"/>
                    <a:pt x="762" y="32639"/>
                  </a:cubicBezTo>
                  <a:cubicBezTo>
                    <a:pt x="0" y="18415"/>
                    <a:pt x="10922" y="6223"/>
                    <a:pt x="25273" y="5461"/>
                  </a:cubicBezTo>
                  <a:lnTo>
                    <a:pt x="115824" y="762"/>
                  </a:lnTo>
                  <a:cubicBezTo>
                    <a:pt x="130048" y="0"/>
                    <a:pt x="142240" y="11049"/>
                    <a:pt x="143002" y="25273"/>
                  </a:cubicBezTo>
                  <a:cubicBezTo>
                    <a:pt x="143510" y="36068"/>
                    <a:pt x="137414" y="45593"/>
                    <a:pt x="128270" y="50038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1107948" y="396240"/>
              <a:ext cx="140970" cy="98044"/>
            </a:xfrm>
            <a:custGeom>
              <a:avLst/>
              <a:gdLst/>
              <a:ahLst/>
              <a:cxnLst/>
              <a:rect l="l" t="t" r="r" b="b"/>
              <a:pathLst>
                <a:path w="140970" h="98044">
                  <a:moveTo>
                    <a:pt x="122555" y="52832"/>
                  </a:moveTo>
                  <a:lnTo>
                    <a:pt x="40767" y="91821"/>
                  </a:lnTo>
                  <a:cubicBezTo>
                    <a:pt x="27813" y="98044"/>
                    <a:pt x="12446" y="92456"/>
                    <a:pt x="6223" y="79629"/>
                  </a:cubicBezTo>
                  <a:cubicBezTo>
                    <a:pt x="0" y="66802"/>
                    <a:pt x="5588" y="51308"/>
                    <a:pt x="18415" y="45085"/>
                  </a:cubicBezTo>
                  <a:lnTo>
                    <a:pt x="100203" y="6096"/>
                  </a:lnTo>
                  <a:cubicBezTo>
                    <a:pt x="113157" y="0"/>
                    <a:pt x="128524" y="5461"/>
                    <a:pt x="134747" y="18288"/>
                  </a:cubicBezTo>
                  <a:cubicBezTo>
                    <a:pt x="140970" y="31115"/>
                    <a:pt x="135382" y="46609"/>
                    <a:pt x="122555" y="5283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9" name="Freeform 29"/>
            <p:cNvSpPr/>
            <p:nvPr/>
          </p:nvSpPr>
          <p:spPr>
            <a:xfrm>
              <a:off x="990473" y="211328"/>
              <a:ext cx="118491" cy="123952"/>
            </a:xfrm>
            <a:custGeom>
              <a:avLst/>
              <a:gdLst/>
              <a:ahLst/>
              <a:cxnLst/>
              <a:rect l="l" t="t" r="r" b="b"/>
              <a:pathLst>
                <a:path w="118491" h="123952">
                  <a:moveTo>
                    <a:pt x="40005" y="119634"/>
                  </a:moveTo>
                  <a:cubicBezTo>
                    <a:pt x="30861" y="123952"/>
                    <a:pt x="19558" y="122682"/>
                    <a:pt x="11557" y="115443"/>
                  </a:cubicBezTo>
                  <a:cubicBezTo>
                    <a:pt x="889" y="105918"/>
                    <a:pt x="0" y="89535"/>
                    <a:pt x="9652" y="78867"/>
                  </a:cubicBezTo>
                  <a:lnTo>
                    <a:pt x="70358" y="11430"/>
                  </a:lnTo>
                  <a:cubicBezTo>
                    <a:pt x="80010" y="762"/>
                    <a:pt x="96266" y="0"/>
                    <a:pt x="106934" y="9525"/>
                  </a:cubicBezTo>
                  <a:cubicBezTo>
                    <a:pt x="117602" y="19050"/>
                    <a:pt x="118491" y="35433"/>
                    <a:pt x="108839" y="46101"/>
                  </a:cubicBezTo>
                  <a:lnTo>
                    <a:pt x="48133" y="113411"/>
                  </a:lnTo>
                  <a:cubicBezTo>
                    <a:pt x="45847" y="116078"/>
                    <a:pt x="43053" y="117983"/>
                    <a:pt x="40005" y="11950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0" name="Freeform 30"/>
            <p:cNvSpPr/>
            <p:nvPr/>
          </p:nvSpPr>
          <p:spPr>
            <a:xfrm>
              <a:off x="820674" y="92837"/>
              <a:ext cx="88646" cy="141478"/>
            </a:xfrm>
            <a:custGeom>
              <a:avLst/>
              <a:gdLst/>
              <a:ahLst/>
              <a:cxnLst/>
              <a:rect l="l" t="t" r="r" b="b"/>
              <a:pathLst>
                <a:path w="88646" h="141478">
                  <a:moveTo>
                    <a:pt x="40386" y="138049"/>
                  </a:moveTo>
                  <a:lnTo>
                    <a:pt x="27305" y="141478"/>
                  </a:lnTo>
                  <a:cubicBezTo>
                    <a:pt x="7112" y="134239"/>
                    <a:pt x="0" y="119507"/>
                    <a:pt x="4826" y="106045"/>
                  </a:cubicBezTo>
                  <a:lnTo>
                    <a:pt x="35052" y="20574"/>
                  </a:lnTo>
                  <a:cubicBezTo>
                    <a:pt x="39878" y="7112"/>
                    <a:pt x="54610" y="0"/>
                    <a:pt x="68072" y="4826"/>
                  </a:cubicBezTo>
                  <a:cubicBezTo>
                    <a:pt x="81534" y="9652"/>
                    <a:pt x="88646" y="24384"/>
                    <a:pt x="83820" y="37846"/>
                  </a:cubicBezTo>
                  <a:lnTo>
                    <a:pt x="53594" y="123317"/>
                  </a:lnTo>
                  <a:cubicBezTo>
                    <a:pt x="51181" y="130048"/>
                    <a:pt x="46355" y="135128"/>
                    <a:pt x="40386" y="138049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1" name="Freeform 31"/>
            <p:cNvSpPr/>
            <p:nvPr/>
          </p:nvSpPr>
          <p:spPr>
            <a:xfrm>
              <a:off x="623951" y="62865"/>
              <a:ext cx="57658" cy="143637"/>
            </a:xfrm>
            <a:custGeom>
              <a:avLst/>
              <a:gdLst/>
              <a:ahLst/>
              <a:cxnLst/>
              <a:rect l="l" t="t" r="r" b="b"/>
              <a:pathLst>
                <a:path w="57658" h="143637">
                  <a:moveTo>
                    <a:pt x="42418" y="140462"/>
                  </a:moveTo>
                  <a:lnTo>
                    <a:pt x="36195" y="142748"/>
                  </a:lnTo>
                  <a:cubicBezTo>
                    <a:pt x="18415" y="143637"/>
                    <a:pt x="6223" y="132715"/>
                    <a:pt x="5461" y="118364"/>
                  </a:cubicBezTo>
                  <a:lnTo>
                    <a:pt x="762" y="27813"/>
                  </a:lnTo>
                  <a:cubicBezTo>
                    <a:pt x="0" y="13589"/>
                    <a:pt x="10922" y="1270"/>
                    <a:pt x="25273" y="635"/>
                  </a:cubicBezTo>
                  <a:cubicBezTo>
                    <a:pt x="39624" y="0"/>
                    <a:pt x="51689" y="10795"/>
                    <a:pt x="52451" y="25146"/>
                  </a:cubicBezTo>
                  <a:lnTo>
                    <a:pt x="57150" y="115697"/>
                  </a:lnTo>
                  <a:cubicBezTo>
                    <a:pt x="57658" y="126492"/>
                    <a:pt x="51562" y="136017"/>
                    <a:pt x="42418" y="140462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32" name="Freeform 32"/>
          <p:cNvSpPr/>
          <p:nvPr/>
        </p:nvSpPr>
        <p:spPr>
          <a:xfrm>
            <a:off x="12946240" y="521560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0500549" y="5725920"/>
            <a:ext cx="1031715" cy="1605918"/>
            <a:chOff x="0" y="0"/>
            <a:chExt cx="629844" cy="980376"/>
          </a:xfrm>
        </p:grpSpPr>
        <p:sp>
          <p:nvSpPr>
            <p:cNvPr id="34" name="Freeform 34"/>
            <p:cNvSpPr/>
            <p:nvPr/>
          </p:nvSpPr>
          <p:spPr>
            <a:xfrm>
              <a:off x="61468" y="63246"/>
              <a:ext cx="504952" cy="862711"/>
            </a:xfrm>
            <a:custGeom>
              <a:avLst/>
              <a:gdLst/>
              <a:ahLst/>
              <a:cxnLst/>
              <a:rect l="l" t="t" r="r" b="b"/>
              <a:pathLst>
                <a:path w="504952" h="862711">
                  <a:moveTo>
                    <a:pt x="39624" y="790321"/>
                  </a:moveTo>
                  <a:lnTo>
                    <a:pt x="162433" y="847598"/>
                  </a:lnTo>
                  <a:cubicBezTo>
                    <a:pt x="194945" y="862711"/>
                    <a:pt x="233680" y="848614"/>
                    <a:pt x="248920" y="816102"/>
                  </a:cubicBezTo>
                  <a:lnTo>
                    <a:pt x="503301" y="270002"/>
                  </a:lnTo>
                  <a:cubicBezTo>
                    <a:pt x="504444" y="267589"/>
                    <a:pt x="504952" y="264795"/>
                    <a:pt x="504825" y="262128"/>
                  </a:cubicBezTo>
                  <a:lnTo>
                    <a:pt x="498983" y="158115"/>
                  </a:lnTo>
                  <a:cubicBezTo>
                    <a:pt x="498602" y="152273"/>
                    <a:pt x="495300" y="147066"/>
                    <a:pt x="490093" y="144399"/>
                  </a:cubicBezTo>
                  <a:lnTo>
                    <a:pt x="403098" y="100076"/>
                  </a:lnTo>
                  <a:lnTo>
                    <a:pt x="461137" y="50673"/>
                  </a:lnTo>
                  <a:lnTo>
                    <a:pt x="464312" y="104775"/>
                  </a:lnTo>
                  <a:cubicBezTo>
                    <a:pt x="464820" y="113792"/>
                    <a:pt x="472567" y="120777"/>
                    <a:pt x="481711" y="120142"/>
                  </a:cubicBezTo>
                  <a:lnTo>
                    <a:pt x="497713" y="111887"/>
                  </a:lnTo>
                  <a:lnTo>
                    <a:pt x="491998" y="15875"/>
                  </a:lnTo>
                  <a:cubicBezTo>
                    <a:pt x="491617" y="9652"/>
                    <a:pt x="487807" y="4191"/>
                    <a:pt x="482092" y="1778"/>
                  </a:cubicBezTo>
                  <a:lnTo>
                    <a:pt x="473837" y="0"/>
                  </a:lnTo>
                  <a:lnTo>
                    <a:pt x="466471" y="3048"/>
                  </a:lnTo>
                  <a:lnTo>
                    <a:pt x="363220" y="91186"/>
                  </a:lnTo>
                  <a:cubicBezTo>
                    <a:pt x="359029" y="94742"/>
                    <a:pt x="356870" y="100203"/>
                    <a:pt x="357505" y="105537"/>
                  </a:cubicBezTo>
                  <a:lnTo>
                    <a:pt x="361442" y="115697"/>
                  </a:lnTo>
                  <a:lnTo>
                    <a:pt x="466852" y="169418"/>
                  </a:lnTo>
                  <a:lnTo>
                    <a:pt x="471932" y="259969"/>
                  </a:lnTo>
                  <a:lnTo>
                    <a:pt x="219202" y="802259"/>
                  </a:lnTo>
                  <a:cubicBezTo>
                    <a:pt x="211709" y="818388"/>
                    <a:pt x="192532" y="825373"/>
                    <a:pt x="176403" y="817880"/>
                  </a:cubicBezTo>
                  <a:lnTo>
                    <a:pt x="53467" y="760603"/>
                  </a:lnTo>
                  <a:cubicBezTo>
                    <a:pt x="45720" y="756920"/>
                    <a:pt x="39751" y="750570"/>
                    <a:pt x="36830" y="742442"/>
                  </a:cubicBezTo>
                  <a:lnTo>
                    <a:pt x="34290" y="725551"/>
                  </a:lnTo>
                  <a:lnTo>
                    <a:pt x="87757" y="610743"/>
                  </a:lnTo>
                  <a:lnTo>
                    <a:pt x="224028" y="674370"/>
                  </a:lnTo>
                  <a:cubicBezTo>
                    <a:pt x="232156" y="678180"/>
                    <a:pt x="241808" y="674751"/>
                    <a:pt x="245745" y="666750"/>
                  </a:cubicBezTo>
                  <a:lnTo>
                    <a:pt x="268224" y="621030"/>
                  </a:lnTo>
                  <a:cubicBezTo>
                    <a:pt x="270129" y="617093"/>
                    <a:pt x="270383" y="612521"/>
                    <a:pt x="268986" y="608330"/>
                  </a:cubicBezTo>
                  <a:lnTo>
                    <a:pt x="264414" y="600710"/>
                  </a:lnTo>
                  <a:lnTo>
                    <a:pt x="123063" y="534924"/>
                  </a:lnTo>
                  <a:lnTo>
                    <a:pt x="280035" y="198120"/>
                  </a:lnTo>
                  <a:lnTo>
                    <a:pt x="406273" y="255143"/>
                  </a:lnTo>
                  <a:lnTo>
                    <a:pt x="313436" y="455168"/>
                  </a:lnTo>
                  <a:cubicBezTo>
                    <a:pt x="309626" y="463423"/>
                    <a:pt x="313182" y="473202"/>
                    <a:pt x="321437" y="477012"/>
                  </a:cubicBezTo>
                  <a:lnTo>
                    <a:pt x="339471" y="477266"/>
                  </a:lnTo>
                  <a:lnTo>
                    <a:pt x="443103" y="254000"/>
                  </a:lnTo>
                  <a:cubicBezTo>
                    <a:pt x="444881" y="250063"/>
                    <a:pt x="445135" y="245491"/>
                    <a:pt x="443611" y="241300"/>
                  </a:cubicBezTo>
                  <a:lnTo>
                    <a:pt x="439039" y="233934"/>
                  </a:lnTo>
                  <a:lnTo>
                    <a:pt x="306832" y="174244"/>
                  </a:lnTo>
                  <a:cubicBezTo>
                    <a:pt x="306832" y="174244"/>
                    <a:pt x="268224" y="151384"/>
                    <a:pt x="257175" y="169672"/>
                  </a:cubicBezTo>
                  <a:lnTo>
                    <a:pt x="86487" y="535813"/>
                  </a:lnTo>
                  <a:cubicBezTo>
                    <a:pt x="84582" y="539750"/>
                    <a:pt x="84455" y="544322"/>
                    <a:pt x="85979" y="548386"/>
                  </a:cubicBezTo>
                  <a:lnTo>
                    <a:pt x="90551" y="555752"/>
                  </a:lnTo>
                  <a:lnTo>
                    <a:pt x="231521" y="621411"/>
                  </a:lnTo>
                  <a:lnTo>
                    <a:pt x="223520" y="637667"/>
                  </a:lnTo>
                  <a:lnTo>
                    <a:pt x="86868" y="573913"/>
                  </a:lnTo>
                  <a:cubicBezTo>
                    <a:pt x="82931" y="572008"/>
                    <a:pt x="78486" y="571881"/>
                    <a:pt x="74295" y="573405"/>
                  </a:cubicBezTo>
                  <a:lnTo>
                    <a:pt x="66929" y="577977"/>
                  </a:lnTo>
                  <a:lnTo>
                    <a:pt x="8128" y="703834"/>
                  </a:lnTo>
                  <a:cubicBezTo>
                    <a:pt x="762" y="719582"/>
                    <a:pt x="0" y="737235"/>
                    <a:pt x="5969" y="753618"/>
                  </a:cubicBezTo>
                  <a:cubicBezTo>
                    <a:pt x="11938" y="770001"/>
                    <a:pt x="23876" y="782955"/>
                    <a:pt x="39624" y="790321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327152" y="550037"/>
              <a:ext cx="62611" cy="88265"/>
            </a:xfrm>
            <a:custGeom>
              <a:avLst/>
              <a:gdLst/>
              <a:ahLst/>
              <a:cxnLst/>
              <a:rect l="l" t="t" r="r" b="b"/>
              <a:pathLst>
                <a:path w="62611" h="88265">
                  <a:moveTo>
                    <a:pt x="38354" y="1524"/>
                  </a:moveTo>
                  <a:lnTo>
                    <a:pt x="30861" y="5969"/>
                  </a:lnTo>
                  <a:lnTo>
                    <a:pt x="3683" y="66548"/>
                  </a:lnTo>
                  <a:cubicBezTo>
                    <a:pt x="0" y="74803"/>
                    <a:pt x="3683" y="84582"/>
                    <a:pt x="11938" y="88265"/>
                  </a:cubicBezTo>
                  <a:lnTo>
                    <a:pt x="29845" y="88265"/>
                  </a:lnTo>
                  <a:lnTo>
                    <a:pt x="58928" y="23622"/>
                  </a:lnTo>
                  <a:cubicBezTo>
                    <a:pt x="62611" y="15367"/>
                    <a:pt x="58928" y="5588"/>
                    <a:pt x="50673" y="1905"/>
                  </a:cubicBezTo>
                  <a:lnTo>
                    <a:pt x="42164" y="0"/>
                  </a:ln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 rot="-85772">
            <a:off x="14551143" y="2008768"/>
            <a:ext cx="1399247" cy="1403443"/>
            <a:chOff x="0" y="0"/>
            <a:chExt cx="854456" cy="857009"/>
          </a:xfrm>
        </p:grpSpPr>
        <p:sp>
          <p:nvSpPr>
            <p:cNvPr id="37" name="Freeform 37"/>
            <p:cNvSpPr/>
            <p:nvPr/>
          </p:nvSpPr>
          <p:spPr>
            <a:xfrm>
              <a:off x="63246" y="64135"/>
              <a:ext cx="727710" cy="729361"/>
            </a:xfrm>
            <a:custGeom>
              <a:avLst/>
              <a:gdLst/>
              <a:ahLst/>
              <a:cxnLst/>
              <a:rect l="l" t="t" r="r" b="b"/>
              <a:pathLst>
                <a:path w="727710" h="729361">
                  <a:moveTo>
                    <a:pt x="704723" y="127"/>
                  </a:moveTo>
                  <a:lnTo>
                    <a:pt x="690626" y="381"/>
                  </a:lnTo>
                  <a:cubicBezTo>
                    <a:pt x="684911" y="8255"/>
                    <a:pt x="647192" y="58674"/>
                    <a:pt x="574167" y="60198"/>
                  </a:cubicBezTo>
                  <a:cubicBezTo>
                    <a:pt x="468630" y="62230"/>
                    <a:pt x="395732" y="98298"/>
                    <a:pt x="361061" y="164719"/>
                  </a:cubicBezTo>
                  <a:cubicBezTo>
                    <a:pt x="323723" y="99695"/>
                    <a:pt x="249428" y="66548"/>
                    <a:pt x="143891" y="68707"/>
                  </a:cubicBezTo>
                  <a:cubicBezTo>
                    <a:pt x="70993" y="70104"/>
                    <a:pt x="31242" y="21209"/>
                    <a:pt x="29591" y="19177"/>
                  </a:cubicBezTo>
                  <a:lnTo>
                    <a:pt x="17780" y="11430"/>
                  </a:lnTo>
                  <a:cubicBezTo>
                    <a:pt x="4445" y="16129"/>
                    <a:pt x="0" y="22479"/>
                    <a:pt x="254" y="29591"/>
                  </a:cubicBezTo>
                  <a:lnTo>
                    <a:pt x="11811" y="613029"/>
                  </a:lnTo>
                  <a:cubicBezTo>
                    <a:pt x="11938" y="620141"/>
                    <a:pt x="16764" y="626491"/>
                    <a:pt x="23622" y="628396"/>
                  </a:cubicBezTo>
                  <a:lnTo>
                    <a:pt x="363601" y="728726"/>
                  </a:lnTo>
                  <a:cubicBezTo>
                    <a:pt x="365252" y="729234"/>
                    <a:pt x="366903" y="729361"/>
                    <a:pt x="368554" y="729361"/>
                  </a:cubicBezTo>
                  <a:lnTo>
                    <a:pt x="375412" y="728091"/>
                  </a:lnTo>
                  <a:lnTo>
                    <a:pt x="384810" y="717804"/>
                  </a:lnTo>
                  <a:lnTo>
                    <a:pt x="376047" y="271780"/>
                  </a:lnTo>
                  <a:cubicBezTo>
                    <a:pt x="375920" y="262763"/>
                    <a:pt x="368427" y="255524"/>
                    <a:pt x="359283" y="255651"/>
                  </a:cubicBezTo>
                  <a:lnTo>
                    <a:pt x="343027" y="263271"/>
                  </a:lnTo>
                  <a:lnTo>
                    <a:pt x="351409" y="690626"/>
                  </a:lnTo>
                  <a:lnTo>
                    <a:pt x="44323" y="600329"/>
                  </a:lnTo>
                  <a:lnTo>
                    <a:pt x="33782" y="67056"/>
                  </a:lnTo>
                  <a:cubicBezTo>
                    <a:pt x="57404" y="84074"/>
                    <a:pt x="94615" y="102489"/>
                    <a:pt x="144526" y="101600"/>
                  </a:cubicBezTo>
                  <a:cubicBezTo>
                    <a:pt x="251333" y="99568"/>
                    <a:pt x="318389" y="134620"/>
                    <a:pt x="343916" y="206121"/>
                  </a:cubicBezTo>
                  <a:lnTo>
                    <a:pt x="355727" y="219964"/>
                  </a:lnTo>
                  <a:cubicBezTo>
                    <a:pt x="368427" y="219710"/>
                    <a:pt x="376428" y="215900"/>
                    <a:pt x="379730" y="205486"/>
                  </a:cubicBezTo>
                  <a:cubicBezTo>
                    <a:pt x="402463" y="133096"/>
                    <a:pt x="468122" y="95377"/>
                    <a:pt x="574802" y="93218"/>
                  </a:cubicBezTo>
                  <a:cubicBezTo>
                    <a:pt x="624586" y="92202"/>
                    <a:pt x="661162" y="72390"/>
                    <a:pt x="684022" y="54356"/>
                  </a:cubicBezTo>
                  <a:lnTo>
                    <a:pt x="694563" y="587883"/>
                  </a:lnTo>
                  <a:lnTo>
                    <a:pt x="414528" y="688086"/>
                  </a:lnTo>
                  <a:cubicBezTo>
                    <a:pt x="406019" y="691134"/>
                    <a:pt x="401574" y="700532"/>
                    <a:pt x="404622" y="709041"/>
                  </a:cubicBezTo>
                  <a:lnTo>
                    <a:pt x="417068" y="721995"/>
                  </a:lnTo>
                  <a:lnTo>
                    <a:pt x="716661" y="614680"/>
                  </a:lnTo>
                  <a:cubicBezTo>
                    <a:pt x="723265" y="612267"/>
                    <a:pt x="727710" y="605917"/>
                    <a:pt x="727583" y="598932"/>
                  </a:cubicBezTo>
                  <a:lnTo>
                    <a:pt x="716153" y="15367"/>
                  </a:lnTo>
                  <a:cubicBezTo>
                    <a:pt x="716026" y="8382"/>
                    <a:pt x="711327" y="2159"/>
                    <a:pt x="704596" y="0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130175" y="192151"/>
              <a:ext cx="38735" cy="316357"/>
            </a:xfrm>
            <a:custGeom>
              <a:avLst/>
              <a:gdLst/>
              <a:ahLst/>
              <a:cxnLst/>
              <a:rect l="l" t="t" r="r" b="b"/>
              <a:pathLst>
                <a:path w="38735" h="316357">
                  <a:moveTo>
                    <a:pt x="32893" y="16256"/>
                  </a:moveTo>
                  <a:lnTo>
                    <a:pt x="25273" y="0"/>
                  </a:lnTo>
                  <a:cubicBezTo>
                    <a:pt x="7112" y="381"/>
                    <a:pt x="0" y="7874"/>
                    <a:pt x="127" y="16891"/>
                  </a:cubicBezTo>
                  <a:lnTo>
                    <a:pt x="5715" y="300101"/>
                  </a:lnTo>
                  <a:cubicBezTo>
                    <a:pt x="5842" y="309118"/>
                    <a:pt x="13462" y="316357"/>
                    <a:pt x="22479" y="316230"/>
                  </a:cubicBezTo>
                  <a:lnTo>
                    <a:pt x="38735" y="3086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136652" y="524002"/>
              <a:ext cx="34036" cy="74422"/>
            </a:xfrm>
            <a:custGeom>
              <a:avLst/>
              <a:gdLst/>
              <a:ahLst/>
              <a:cxnLst/>
              <a:rect l="l" t="t" r="r" b="b"/>
              <a:pathLst>
                <a:path w="34036" h="74422">
                  <a:moveTo>
                    <a:pt x="16256" y="127"/>
                  </a:moveTo>
                  <a:lnTo>
                    <a:pt x="0" y="7747"/>
                  </a:lnTo>
                  <a:lnTo>
                    <a:pt x="1016" y="58166"/>
                  </a:lnTo>
                  <a:cubicBezTo>
                    <a:pt x="1143" y="67183"/>
                    <a:pt x="8636" y="74422"/>
                    <a:pt x="17780" y="74295"/>
                  </a:cubicBezTo>
                  <a:lnTo>
                    <a:pt x="34036" y="66675"/>
                  </a:lnTo>
                  <a:lnTo>
                    <a:pt x="33020" y="16256"/>
                  </a:lnTo>
                  <a:cubicBezTo>
                    <a:pt x="32893" y="7239"/>
                    <a:pt x="25400" y="0"/>
                    <a:pt x="16256" y="127"/>
                  </a:cubicBezTo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1134522" y="3270441"/>
            <a:ext cx="7316915" cy="7097839"/>
            <a:chOff x="277548" y="-500496"/>
            <a:chExt cx="9755887" cy="9463786"/>
          </a:xfrm>
        </p:grpSpPr>
        <p:sp>
          <p:nvSpPr>
            <p:cNvPr id="41" name="Freeform 41"/>
            <p:cNvSpPr/>
            <p:nvPr/>
          </p:nvSpPr>
          <p:spPr>
            <a:xfrm>
              <a:off x="277548" y="-500496"/>
              <a:ext cx="9755887" cy="9463786"/>
            </a:xfrm>
            <a:custGeom>
              <a:avLst/>
              <a:gdLst/>
              <a:ahLst/>
              <a:cxnLst/>
              <a:rect l="l" t="t" r="r" b="b"/>
              <a:pathLst>
                <a:path w="9755886" h="9463786">
                  <a:moveTo>
                    <a:pt x="0" y="0"/>
                  </a:moveTo>
                  <a:lnTo>
                    <a:pt x="0" y="9394317"/>
                  </a:lnTo>
                  <a:cubicBezTo>
                    <a:pt x="59817" y="9438005"/>
                    <a:pt x="133477" y="9463786"/>
                    <a:pt x="213233" y="9463786"/>
                  </a:cubicBezTo>
                  <a:lnTo>
                    <a:pt x="9393809" y="9463786"/>
                  </a:lnTo>
                  <a:cubicBezTo>
                    <a:pt x="9593834" y="9463786"/>
                    <a:pt x="9755886" y="9301607"/>
                    <a:pt x="9755886" y="9101709"/>
                  </a:cubicBezTo>
                  <a:lnTo>
                    <a:pt x="9755886" y="0"/>
                  </a:lnTo>
                  <a:close/>
                </a:path>
              </a:pathLst>
            </a:custGeom>
            <a:blipFill>
              <a:blip r:embed="rId8"/>
              <a:stretch>
                <a:fillRect r="-32051" b="-5398"/>
              </a:stretch>
            </a:blipFill>
          </p:spPr>
          <p:txBody>
            <a:bodyPr/>
            <a:lstStyle/>
            <a:p>
              <a:endParaRPr lang="ar-SA" dirty="0"/>
            </a:p>
          </p:txBody>
        </p:sp>
      </p:grpSp>
      <p:sp>
        <p:nvSpPr>
          <p:cNvPr id="42" name="مستطيل 41">
            <a:extLst>
              <a:ext uri="{FF2B5EF4-FFF2-40B4-BE49-F238E27FC236}">
                <a16:creationId xmlns:a16="http://schemas.microsoft.com/office/drawing/2014/main" id="{2F89F7F4-500F-140E-09D9-F36FF460AFEB}"/>
              </a:ext>
            </a:extLst>
          </p:cNvPr>
          <p:cNvSpPr/>
          <p:nvPr/>
        </p:nvSpPr>
        <p:spPr>
          <a:xfrm>
            <a:off x="1107516" y="2877308"/>
            <a:ext cx="858921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قالب عرض تقديمي</a:t>
            </a:r>
          </a:p>
          <a:p>
            <a:pPr algn="ctr"/>
            <a:r>
              <a:rPr lang="ar-SA" sz="7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بمناسبة العودة إلى المدارس</a:t>
            </a:r>
          </a:p>
          <a:p>
            <a:pPr algn="ctr"/>
            <a:r>
              <a:rPr lang="ar-SA" sz="7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قابل للتحرير</a:t>
            </a:r>
            <a:endParaRPr lang="ar-SA" sz="7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F Yaseer" panose="00000500000000000000" pitchFamily="50" charset="-78"/>
              <a:cs typeface="FF Yaseer" panose="00000500000000000000" pitchFamily="50" charset="-78"/>
            </a:endParaRPr>
          </a:p>
        </p:txBody>
      </p:sp>
      <p:sp>
        <p:nvSpPr>
          <p:cNvPr id="43" name="مستطيل 42">
            <a:extLst>
              <a:ext uri="{FF2B5EF4-FFF2-40B4-BE49-F238E27FC236}">
                <a16:creationId xmlns:a16="http://schemas.microsoft.com/office/drawing/2014/main" id="{EE9ADE6E-57EE-8516-D347-01045AB15018}"/>
              </a:ext>
            </a:extLst>
          </p:cNvPr>
          <p:cNvSpPr/>
          <p:nvPr/>
        </p:nvSpPr>
        <p:spPr>
          <a:xfrm>
            <a:off x="1997649" y="6293628"/>
            <a:ext cx="41825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تصميم وإهداء/ </a:t>
            </a:r>
          </a:p>
          <a:p>
            <a:pPr algn="ctr"/>
            <a:r>
              <a:rPr lang="ar-SA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FF Yaseer" panose="00000500000000000000" pitchFamily="50" charset="-78"/>
                <a:cs typeface="FF Yaseer" panose="00000500000000000000" pitchFamily="50" charset="-78"/>
              </a:rPr>
              <a:t>ندى قطان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955666" h="18955666">
                <a:moveTo>
                  <a:pt x="0" y="0"/>
                </a:moveTo>
                <a:lnTo>
                  <a:pt x="18955666" y="0"/>
                </a:lnTo>
                <a:lnTo>
                  <a:pt x="18955666" y="18955666"/>
                </a:lnTo>
                <a:lnTo>
                  <a:pt x="0" y="189556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 rot="10300031" flipH="1" flipV="1">
            <a:off x="564329" y="268222"/>
            <a:ext cx="10424413" cy="9329721"/>
          </a:xfrm>
          <a:custGeom>
            <a:avLst/>
            <a:gdLst/>
            <a:ahLst/>
            <a:cxnLst/>
            <a:rect l="l" t="t" r="r" b="b"/>
            <a:pathLst>
              <a:path w="10123606" h="10349411">
                <a:moveTo>
                  <a:pt x="10123606" y="10349412"/>
                </a:moveTo>
                <a:lnTo>
                  <a:pt x="0" y="10349412"/>
                </a:lnTo>
                <a:lnTo>
                  <a:pt x="0" y="0"/>
                </a:lnTo>
                <a:lnTo>
                  <a:pt x="10123606" y="0"/>
                </a:lnTo>
                <a:lnTo>
                  <a:pt x="10123606" y="10349412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12946240" y="521560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93586464-D2FA-B6D1-982C-8E653A8A5A49}"/>
              </a:ext>
            </a:extLst>
          </p:cNvPr>
          <p:cNvSpPr/>
          <p:nvPr/>
        </p:nvSpPr>
        <p:spPr>
          <a:xfrm>
            <a:off x="10896599" y="2513093"/>
            <a:ext cx="7419109" cy="7790971"/>
          </a:xfrm>
          <a:custGeom>
            <a:avLst/>
            <a:gdLst/>
            <a:ahLst/>
            <a:cxnLst/>
            <a:rect l="l" t="t" r="r" b="b"/>
            <a:pathLst>
              <a:path w="7840254" h="8312531">
                <a:moveTo>
                  <a:pt x="0" y="0"/>
                </a:moveTo>
                <a:lnTo>
                  <a:pt x="7840254" y="0"/>
                </a:lnTo>
                <a:lnTo>
                  <a:pt x="7840254" y="8312531"/>
                </a:lnTo>
                <a:lnTo>
                  <a:pt x="0" y="83125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12946240" y="521560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1028700" y="289558"/>
            <a:ext cx="8496300" cy="9402344"/>
          </a:xfrm>
          <a:custGeom>
            <a:avLst/>
            <a:gdLst/>
            <a:ahLst/>
            <a:cxnLst/>
            <a:rect l="l" t="t" r="r" b="b"/>
            <a:pathLst>
              <a:path w="8115300" h="8980714">
                <a:moveTo>
                  <a:pt x="0" y="0"/>
                </a:moveTo>
                <a:lnTo>
                  <a:pt x="8115300" y="0"/>
                </a:lnTo>
                <a:lnTo>
                  <a:pt x="8115300" y="8980715"/>
                </a:lnTo>
                <a:lnTo>
                  <a:pt x="0" y="898071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5"/>
          <p:cNvSpPr/>
          <p:nvPr/>
        </p:nvSpPr>
        <p:spPr>
          <a:xfrm rot="2700000">
            <a:off x="13004642" y="8017432"/>
            <a:ext cx="5592642" cy="2481735"/>
          </a:xfrm>
          <a:custGeom>
            <a:avLst/>
            <a:gdLst/>
            <a:ahLst/>
            <a:cxnLst/>
            <a:rect l="l" t="t" r="r" b="b"/>
            <a:pathLst>
              <a:path w="5592642" h="2481735">
                <a:moveTo>
                  <a:pt x="0" y="0"/>
                </a:moveTo>
                <a:lnTo>
                  <a:pt x="5592643" y="0"/>
                </a:lnTo>
                <a:lnTo>
                  <a:pt x="5592643" y="2481736"/>
                </a:lnTo>
                <a:lnTo>
                  <a:pt x="0" y="248173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6"/>
          <p:cNvSpPr/>
          <p:nvPr/>
        </p:nvSpPr>
        <p:spPr>
          <a:xfrm rot="1667427" flipH="1">
            <a:off x="11732696" y="7388477"/>
            <a:ext cx="1813637" cy="793466"/>
          </a:xfrm>
          <a:custGeom>
            <a:avLst/>
            <a:gdLst/>
            <a:ahLst/>
            <a:cxnLst/>
            <a:rect l="l" t="t" r="r" b="b"/>
            <a:pathLst>
              <a:path w="1813637" h="793466">
                <a:moveTo>
                  <a:pt x="1813637" y="0"/>
                </a:moveTo>
                <a:lnTo>
                  <a:pt x="0" y="0"/>
                </a:lnTo>
                <a:lnTo>
                  <a:pt x="0" y="793466"/>
                </a:lnTo>
                <a:lnTo>
                  <a:pt x="1813637" y="793466"/>
                </a:lnTo>
                <a:lnTo>
                  <a:pt x="181363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7" name="Group 2">
            <a:extLst>
              <a:ext uri="{FF2B5EF4-FFF2-40B4-BE49-F238E27FC236}">
                <a16:creationId xmlns:a16="http://schemas.microsoft.com/office/drawing/2014/main" id="{5B5A2E78-53B8-64A3-1142-D4963B58D562}"/>
              </a:ext>
            </a:extLst>
          </p:cNvPr>
          <p:cNvGrpSpPr>
            <a:grpSpLocks noChangeAspect="1"/>
          </p:cNvGrpSpPr>
          <p:nvPr/>
        </p:nvGrpSpPr>
        <p:grpSpPr>
          <a:xfrm>
            <a:off x="11855186" y="5393207"/>
            <a:ext cx="6432814" cy="4893793"/>
            <a:chOff x="0" y="0"/>
            <a:chExt cx="8577085" cy="6525057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B84EF27F-984A-0E50-77AA-A161A39228B5}"/>
                </a:ext>
              </a:extLst>
            </p:cNvPr>
            <p:cNvSpPr/>
            <p:nvPr/>
          </p:nvSpPr>
          <p:spPr>
            <a:xfrm>
              <a:off x="0" y="0"/>
              <a:ext cx="8577072" cy="6525133"/>
            </a:xfrm>
            <a:custGeom>
              <a:avLst/>
              <a:gdLst/>
              <a:ahLst/>
              <a:cxnLst/>
              <a:rect l="l" t="t" r="r" b="b"/>
              <a:pathLst>
                <a:path w="8577072" h="6525133">
                  <a:moveTo>
                    <a:pt x="0" y="0"/>
                  </a:moveTo>
                  <a:lnTo>
                    <a:pt x="0" y="6203950"/>
                  </a:lnTo>
                  <a:lnTo>
                    <a:pt x="0" y="6203950"/>
                  </a:lnTo>
                  <a:cubicBezTo>
                    <a:pt x="889" y="6381496"/>
                    <a:pt x="145034" y="6525133"/>
                    <a:pt x="322834" y="6525133"/>
                  </a:cubicBezTo>
                  <a:lnTo>
                    <a:pt x="8254238" y="6525133"/>
                  </a:lnTo>
                  <a:cubicBezTo>
                    <a:pt x="8432546" y="6525133"/>
                    <a:pt x="8577072" y="6380607"/>
                    <a:pt x="8577072" y="6202299"/>
                  </a:cubicBezTo>
                  <a:lnTo>
                    <a:pt x="8577072" y="0"/>
                  </a:lnTo>
                  <a:close/>
                </a:path>
              </a:pathLst>
            </a:custGeom>
            <a:blipFill>
              <a:blip r:embed="rId12"/>
              <a:stretch>
                <a:fillRect r="-3025" b="1"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1"/>
            <a:ext cx="18288001" cy="10287000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4" y="0"/>
                </a:lnTo>
                <a:lnTo>
                  <a:pt x="19460784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12946240" y="521560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1612739" y="1991532"/>
            <a:ext cx="14652400" cy="8386065"/>
          </a:xfrm>
          <a:custGeom>
            <a:avLst/>
            <a:gdLst/>
            <a:ahLst/>
            <a:cxnLst/>
            <a:rect l="l" t="t" r="r" b="b"/>
            <a:pathLst>
              <a:path w="14652400" h="8386065">
                <a:moveTo>
                  <a:pt x="0" y="0"/>
                </a:moveTo>
                <a:lnTo>
                  <a:pt x="14652400" y="0"/>
                </a:lnTo>
                <a:lnTo>
                  <a:pt x="14652400" y="8386065"/>
                </a:lnTo>
                <a:lnTo>
                  <a:pt x="0" y="83860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b="-33424"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5" name="Group 5"/>
          <p:cNvGrpSpPr/>
          <p:nvPr/>
        </p:nvGrpSpPr>
        <p:grpSpPr>
          <a:xfrm>
            <a:off x="2719458" y="2914306"/>
            <a:ext cx="13545681" cy="9030454"/>
            <a:chOff x="0" y="0"/>
            <a:chExt cx="18060908" cy="1204060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020303" cy="6020303"/>
            </a:xfrm>
            <a:custGeom>
              <a:avLst/>
              <a:gdLst/>
              <a:ahLst/>
              <a:cxnLst/>
              <a:rect l="l" t="t" r="r" b="b"/>
              <a:pathLst>
                <a:path w="6020303" h="6020303">
                  <a:moveTo>
                    <a:pt x="0" y="0"/>
                  </a:moveTo>
                  <a:lnTo>
                    <a:pt x="6020303" y="0"/>
                  </a:lnTo>
                  <a:lnTo>
                    <a:pt x="6020303" y="6020303"/>
                  </a:lnTo>
                  <a:lnTo>
                    <a:pt x="0" y="602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7" name="Freeform 7"/>
            <p:cNvSpPr/>
            <p:nvPr/>
          </p:nvSpPr>
          <p:spPr>
            <a:xfrm>
              <a:off x="6020303" y="0"/>
              <a:ext cx="6020303" cy="6020303"/>
            </a:xfrm>
            <a:custGeom>
              <a:avLst/>
              <a:gdLst/>
              <a:ahLst/>
              <a:cxnLst/>
              <a:rect l="l" t="t" r="r" b="b"/>
              <a:pathLst>
                <a:path w="6020303" h="6020303">
                  <a:moveTo>
                    <a:pt x="0" y="0"/>
                  </a:moveTo>
                  <a:lnTo>
                    <a:pt x="6020303" y="0"/>
                  </a:lnTo>
                  <a:lnTo>
                    <a:pt x="6020303" y="6020303"/>
                  </a:lnTo>
                  <a:lnTo>
                    <a:pt x="0" y="602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8" name="Freeform 8"/>
            <p:cNvSpPr/>
            <p:nvPr/>
          </p:nvSpPr>
          <p:spPr>
            <a:xfrm>
              <a:off x="12040606" y="0"/>
              <a:ext cx="6020303" cy="6020303"/>
            </a:xfrm>
            <a:custGeom>
              <a:avLst/>
              <a:gdLst/>
              <a:ahLst/>
              <a:cxnLst/>
              <a:rect l="l" t="t" r="r" b="b"/>
              <a:pathLst>
                <a:path w="6020303" h="6020303">
                  <a:moveTo>
                    <a:pt x="0" y="0"/>
                  </a:moveTo>
                  <a:lnTo>
                    <a:pt x="6020302" y="0"/>
                  </a:lnTo>
                  <a:lnTo>
                    <a:pt x="6020302" y="6020303"/>
                  </a:lnTo>
                  <a:lnTo>
                    <a:pt x="0" y="602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6020303"/>
              <a:ext cx="6020303" cy="6020303"/>
            </a:xfrm>
            <a:custGeom>
              <a:avLst/>
              <a:gdLst/>
              <a:ahLst/>
              <a:cxnLst/>
              <a:rect l="l" t="t" r="r" b="b"/>
              <a:pathLst>
                <a:path w="6020303" h="6020303">
                  <a:moveTo>
                    <a:pt x="0" y="0"/>
                  </a:moveTo>
                  <a:lnTo>
                    <a:pt x="6020303" y="0"/>
                  </a:lnTo>
                  <a:lnTo>
                    <a:pt x="6020303" y="6020303"/>
                  </a:lnTo>
                  <a:lnTo>
                    <a:pt x="0" y="602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6020303" y="6020303"/>
              <a:ext cx="6020303" cy="6020303"/>
            </a:xfrm>
            <a:custGeom>
              <a:avLst/>
              <a:gdLst/>
              <a:ahLst/>
              <a:cxnLst/>
              <a:rect l="l" t="t" r="r" b="b"/>
              <a:pathLst>
                <a:path w="6020303" h="6020303">
                  <a:moveTo>
                    <a:pt x="0" y="0"/>
                  </a:moveTo>
                  <a:lnTo>
                    <a:pt x="6020303" y="0"/>
                  </a:lnTo>
                  <a:lnTo>
                    <a:pt x="6020303" y="6020303"/>
                  </a:lnTo>
                  <a:lnTo>
                    <a:pt x="0" y="602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2040606" y="6020303"/>
              <a:ext cx="6020303" cy="6020303"/>
            </a:xfrm>
            <a:custGeom>
              <a:avLst/>
              <a:gdLst/>
              <a:ahLst/>
              <a:cxnLst/>
              <a:rect l="l" t="t" r="r" b="b"/>
              <a:pathLst>
                <a:path w="6020303" h="6020303">
                  <a:moveTo>
                    <a:pt x="0" y="0"/>
                  </a:moveTo>
                  <a:lnTo>
                    <a:pt x="6020302" y="0"/>
                  </a:lnTo>
                  <a:lnTo>
                    <a:pt x="6020302" y="6020303"/>
                  </a:lnTo>
                  <a:lnTo>
                    <a:pt x="0" y="60203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2" name="Freeform 12"/>
          <p:cNvSpPr/>
          <p:nvPr/>
        </p:nvSpPr>
        <p:spPr>
          <a:xfrm rot="-3458413">
            <a:off x="-696795" y="391977"/>
            <a:ext cx="3450991" cy="2281968"/>
          </a:xfrm>
          <a:custGeom>
            <a:avLst/>
            <a:gdLst/>
            <a:ahLst/>
            <a:cxnLst/>
            <a:rect l="l" t="t" r="r" b="b"/>
            <a:pathLst>
              <a:path w="3450991" h="2281968">
                <a:moveTo>
                  <a:pt x="0" y="0"/>
                </a:moveTo>
                <a:lnTo>
                  <a:pt x="3450990" y="0"/>
                </a:lnTo>
                <a:lnTo>
                  <a:pt x="3450990" y="2281968"/>
                </a:lnTo>
                <a:lnTo>
                  <a:pt x="0" y="228196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3" name="Freeform 13"/>
          <p:cNvSpPr/>
          <p:nvPr/>
        </p:nvSpPr>
        <p:spPr>
          <a:xfrm flipH="1">
            <a:off x="16337368" y="2436998"/>
            <a:ext cx="3901265" cy="2706502"/>
          </a:xfrm>
          <a:custGeom>
            <a:avLst/>
            <a:gdLst/>
            <a:ahLst/>
            <a:cxnLst/>
            <a:rect l="l" t="t" r="r" b="b"/>
            <a:pathLst>
              <a:path w="3901265" h="2706502">
                <a:moveTo>
                  <a:pt x="3901264" y="0"/>
                </a:moveTo>
                <a:lnTo>
                  <a:pt x="0" y="0"/>
                </a:lnTo>
                <a:lnTo>
                  <a:pt x="0" y="2706502"/>
                </a:lnTo>
                <a:lnTo>
                  <a:pt x="3901264" y="2706502"/>
                </a:lnTo>
                <a:lnTo>
                  <a:pt x="3901264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4" name="Freeform 14"/>
          <p:cNvSpPr/>
          <p:nvPr/>
        </p:nvSpPr>
        <p:spPr>
          <a:xfrm>
            <a:off x="-1798232" y="7581934"/>
            <a:ext cx="3901265" cy="2706502"/>
          </a:xfrm>
          <a:custGeom>
            <a:avLst/>
            <a:gdLst/>
            <a:ahLst/>
            <a:cxnLst/>
            <a:rect l="l" t="t" r="r" b="b"/>
            <a:pathLst>
              <a:path w="3901265" h="2706502">
                <a:moveTo>
                  <a:pt x="0" y="0"/>
                </a:moveTo>
                <a:lnTo>
                  <a:pt x="3901264" y="0"/>
                </a:lnTo>
                <a:lnTo>
                  <a:pt x="3901264" y="2706502"/>
                </a:lnTo>
                <a:lnTo>
                  <a:pt x="0" y="270650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828800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12946240" y="521560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4" name="Group 4"/>
          <p:cNvGrpSpPr/>
          <p:nvPr/>
        </p:nvGrpSpPr>
        <p:grpSpPr>
          <a:xfrm>
            <a:off x="-498679" y="521560"/>
            <a:ext cx="11921855" cy="10034977"/>
            <a:chOff x="0" y="0"/>
            <a:chExt cx="15732162" cy="15781103"/>
          </a:xfrm>
        </p:grpSpPr>
        <p:sp>
          <p:nvSpPr>
            <p:cNvPr id="5" name="Freeform 5"/>
            <p:cNvSpPr/>
            <p:nvPr/>
          </p:nvSpPr>
          <p:spPr>
            <a:xfrm>
              <a:off x="3363722" y="0"/>
              <a:ext cx="12368440" cy="15781103"/>
            </a:xfrm>
            <a:custGeom>
              <a:avLst/>
              <a:gdLst/>
              <a:ahLst/>
              <a:cxnLst/>
              <a:rect l="l" t="t" r="r" b="b"/>
              <a:pathLst>
                <a:path w="12368440" h="15781103">
                  <a:moveTo>
                    <a:pt x="0" y="0"/>
                  </a:moveTo>
                  <a:lnTo>
                    <a:pt x="12368440" y="0"/>
                  </a:lnTo>
                  <a:lnTo>
                    <a:pt x="12368440" y="15781103"/>
                  </a:lnTo>
                  <a:lnTo>
                    <a:pt x="0" y="157811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80844"/>
              <a:ext cx="3594782" cy="15700259"/>
            </a:xfrm>
            <a:custGeom>
              <a:avLst/>
              <a:gdLst/>
              <a:ahLst/>
              <a:cxnLst/>
              <a:rect l="l" t="t" r="r" b="b"/>
              <a:pathLst>
                <a:path w="3594782" h="15700259">
                  <a:moveTo>
                    <a:pt x="0" y="0"/>
                  </a:moveTo>
                  <a:lnTo>
                    <a:pt x="3594782" y="0"/>
                  </a:lnTo>
                  <a:lnTo>
                    <a:pt x="3594782" y="15700259"/>
                  </a:lnTo>
                  <a:lnTo>
                    <a:pt x="0" y="1570025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 t="-514" r="-244066"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2757499" y="1256546"/>
            <a:ext cx="13183319" cy="8788879"/>
            <a:chOff x="0" y="0"/>
            <a:chExt cx="17577758" cy="1171850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859253" cy="5859253"/>
            </a:xfrm>
            <a:custGeom>
              <a:avLst/>
              <a:gdLst/>
              <a:ahLst/>
              <a:cxnLst/>
              <a:rect l="l" t="t" r="r" b="b"/>
              <a:pathLst>
                <a:path w="5859253" h="5859253">
                  <a:moveTo>
                    <a:pt x="0" y="0"/>
                  </a:moveTo>
                  <a:lnTo>
                    <a:pt x="5859253" y="0"/>
                  </a:lnTo>
                  <a:lnTo>
                    <a:pt x="5859253" y="5859253"/>
                  </a:lnTo>
                  <a:lnTo>
                    <a:pt x="0" y="585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34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Freeform 9"/>
            <p:cNvSpPr/>
            <p:nvPr/>
          </p:nvSpPr>
          <p:spPr>
            <a:xfrm>
              <a:off x="5859253" y="0"/>
              <a:ext cx="5859253" cy="5859253"/>
            </a:xfrm>
            <a:custGeom>
              <a:avLst/>
              <a:gdLst/>
              <a:ahLst/>
              <a:cxnLst/>
              <a:rect l="l" t="t" r="r" b="b"/>
              <a:pathLst>
                <a:path w="5859253" h="5859253">
                  <a:moveTo>
                    <a:pt x="0" y="0"/>
                  </a:moveTo>
                  <a:lnTo>
                    <a:pt x="5859252" y="0"/>
                  </a:lnTo>
                  <a:lnTo>
                    <a:pt x="5859252" y="5859253"/>
                  </a:lnTo>
                  <a:lnTo>
                    <a:pt x="0" y="585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34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1718505" y="0"/>
              <a:ext cx="5859253" cy="5859253"/>
            </a:xfrm>
            <a:custGeom>
              <a:avLst/>
              <a:gdLst/>
              <a:ahLst/>
              <a:cxnLst/>
              <a:rect l="l" t="t" r="r" b="b"/>
              <a:pathLst>
                <a:path w="5859253" h="5859253">
                  <a:moveTo>
                    <a:pt x="0" y="0"/>
                  </a:moveTo>
                  <a:lnTo>
                    <a:pt x="5859253" y="0"/>
                  </a:lnTo>
                  <a:lnTo>
                    <a:pt x="5859253" y="5859253"/>
                  </a:lnTo>
                  <a:lnTo>
                    <a:pt x="0" y="5859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34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5859253"/>
              <a:ext cx="5859253" cy="5859253"/>
            </a:xfrm>
            <a:custGeom>
              <a:avLst/>
              <a:gdLst/>
              <a:ahLst/>
              <a:cxnLst/>
              <a:rect l="l" t="t" r="r" b="b"/>
              <a:pathLst>
                <a:path w="5859253" h="5859253">
                  <a:moveTo>
                    <a:pt x="0" y="0"/>
                  </a:moveTo>
                  <a:lnTo>
                    <a:pt x="5859253" y="0"/>
                  </a:lnTo>
                  <a:lnTo>
                    <a:pt x="5859253" y="5859252"/>
                  </a:lnTo>
                  <a:lnTo>
                    <a:pt x="0" y="58592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34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5859253" y="5859253"/>
              <a:ext cx="5859253" cy="5859253"/>
            </a:xfrm>
            <a:custGeom>
              <a:avLst/>
              <a:gdLst/>
              <a:ahLst/>
              <a:cxnLst/>
              <a:rect l="l" t="t" r="r" b="b"/>
              <a:pathLst>
                <a:path w="5859253" h="5859253">
                  <a:moveTo>
                    <a:pt x="0" y="0"/>
                  </a:moveTo>
                  <a:lnTo>
                    <a:pt x="5859252" y="0"/>
                  </a:lnTo>
                  <a:lnTo>
                    <a:pt x="5859252" y="5859252"/>
                  </a:lnTo>
                  <a:lnTo>
                    <a:pt x="0" y="58592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34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1718505" y="5859253"/>
              <a:ext cx="5859253" cy="5859253"/>
            </a:xfrm>
            <a:custGeom>
              <a:avLst/>
              <a:gdLst/>
              <a:ahLst/>
              <a:cxnLst/>
              <a:rect l="l" t="t" r="r" b="b"/>
              <a:pathLst>
                <a:path w="5859253" h="5859253">
                  <a:moveTo>
                    <a:pt x="0" y="0"/>
                  </a:moveTo>
                  <a:lnTo>
                    <a:pt x="5859253" y="0"/>
                  </a:lnTo>
                  <a:lnTo>
                    <a:pt x="5859253" y="5859252"/>
                  </a:lnTo>
                  <a:lnTo>
                    <a:pt x="0" y="58592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34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4" name="Freeform 14"/>
          <p:cNvSpPr/>
          <p:nvPr/>
        </p:nvSpPr>
        <p:spPr>
          <a:xfrm rot="20825653">
            <a:off x="11489390" y="6687219"/>
            <a:ext cx="7037433" cy="3122861"/>
          </a:xfrm>
          <a:custGeom>
            <a:avLst/>
            <a:gdLst/>
            <a:ahLst/>
            <a:cxnLst/>
            <a:rect l="l" t="t" r="r" b="b"/>
            <a:pathLst>
              <a:path w="7037433" h="3122861">
                <a:moveTo>
                  <a:pt x="0" y="0"/>
                </a:moveTo>
                <a:lnTo>
                  <a:pt x="7037433" y="0"/>
                </a:lnTo>
                <a:lnTo>
                  <a:pt x="7037433" y="3122860"/>
                </a:lnTo>
                <a:lnTo>
                  <a:pt x="0" y="31228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86391" y="1"/>
            <a:ext cx="18874392" cy="10287000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4" y="0"/>
                </a:lnTo>
                <a:lnTo>
                  <a:pt x="19460784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12946240" y="521560"/>
            <a:ext cx="4984132" cy="1469973"/>
          </a:xfrm>
          <a:custGeom>
            <a:avLst/>
            <a:gdLst/>
            <a:ahLst/>
            <a:cxnLst/>
            <a:rect l="l" t="t" r="r" b="b"/>
            <a:pathLst>
              <a:path w="4984132" h="1469973">
                <a:moveTo>
                  <a:pt x="0" y="0"/>
                </a:moveTo>
                <a:lnTo>
                  <a:pt x="4984132" y="0"/>
                </a:lnTo>
                <a:lnTo>
                  <a:pt x="4984132" y="1469972"/>
                </a:lnTo>
                <a:lnTo>
                  <a:pt x="0" y="146997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 rot="4936639">
            <a:off x="100418" y="-213248"/>
            <a:ext cx="8823106" cy="12475043"/>
          </a:xfrm>
          <a:custGeom>
            <a:avLst/>
            <a:gdLst/>
            <a:ahLst/>
            <a:cxnLst/>
            <a:rect l="l" t="t" r="r" b="b"/>
            <a:pathLst>
              <a:path w="8823106" h="12475043">
                <a:moveTo>
                  <a:pt x="0" y="0"/>
                </a:moveTo>
                <a:lnTo>
                  <a:pt x="8823105" y="0"/>
                </a:lnTo>
                <a:lnTo>
                  <a:pt x="8823105" y="12475043"/>
                </a:lnTo>
                <a:lnTo>
                  <a:pt x="0" y="124750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r="-1"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5" name="Group 5"/>
          <p:cNvGrpSpPr/>
          <p:nvPr/>
        </p:nvGrpSpPr>
        <p:grpSpPr>
          <a:xfrm rot="-462922">
            <a:off x="-1230058" y="2441446"/>
            <a:ext cx="12031822" cy="8021215"/>
            <a:chOff x="0" y="0"/>
            <a:chExt cx="16042430" cy="1069495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347477" cy="5347477"/>
            </a:xfrm>
            <a:custGeom>
              <a:avLst/>
              <a:gdLst/>
              <a:ahLst/>
              <a:cxnLst/>
              <a:rect l="l" t="t" r="r" b="b"/>
              <a:pathLst>
                <a:path w="5347477" h="5347477">
                  <a:moveTo>
                    <a:pt x="0" y="0"/>
                  </a:moveTo>
                  <a:lnTo>
                    <a:pt x="5347477" y="0"/>
                  </a:lnTo>
                  <a:lnTo>
                    <a:pt x="5347477" y="5347477"/>
                  </a:lnTo>
                  <a:lnTo>
                    <a:pt x="0" y="53474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7" name="Freeform 7"/>
            <p:cNvSpPr/>
            <p:nvPr/>
          </p:nvSpPr>
          <p:spPr>
            <a:xfrm>
              <a:off x="5347477" y="0"/>
              <a:ext cx="5347477" cy="5347477"/>
            </a:xfrm>
            <a:custGeom>
              <a:avLst/>
              <a:gdLst/>
              <a:ahLst/>
              <a:cxnLst/>
              <a:rect l="l" t="t" r="r" b="b"/>
              <a:pathLst>
                <a:path w="5347477" h="5347477">
                  <a:moveTo>
                    <a:pt x="0" y="0"/>
                  </a:moveTo>
                  <a:lnTo>
                    <a:pt x="5347476" y="0"/>
                  </a:lnTo>
                  <a:lnTo>
                    <a:pt x="5347476" y="5347477"/>
                  </a:lnTo>
                  <a:lnTo>
                    <a:pt x="0" y="53474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8" name="Freeform 8"/>
            <p:cNvSpPr/>
            <p:nvPr/>
          </p:nvSpPr>
          <p:spPr>
            <a:xfrm>
              <a:off x="10694953" y="0"/>
              <a:ext cx="5347477" cy="5347477"/>
            </a:xfrm>
            <a:custGeom>
              <a:avLst/>
              <a:gdLst/>
              <a:ahLst/>
              <a:cxnLst/>
              <a:rect l="l" t="t" r="r" b="b"/>
              <a:pathLst>
                <a:path w="5347477" h="5347477">
                  <a:moveTo>
                    <a:pt x="0" y="0"/>
                  </a:moveTo>
                  <a:lnTo>
                    <a:pt x="5347477" y="0"/>
                  </a:lnTo>
                  <a:lnTo>
                    <a:pt x="5347477" y="5347477"/>
                  </a:lnTo>
                  <a:lnTo>
                    <a:pt x="0" y="53474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5347477"/>
              <a:ext cx="5347477" cy="5347477"/>
            </a:xfrm>
            <a:custGeom>
              <a:avLst/>
              <a:gdLst/>
              <a:ahLst/>
              <a:cxnLst/>
              <a:rect l="l" t="t" r="r" b="b"/>
              <a:pathLst>
                <a:path w="5347477" h="5347477">
                  <a:moveTo>
                    <a:pt x="0" y="0"/>
                  </a:moveTo>
                  <a:lnTo>
                    <a:pt x="5347477" y="0"/>
                  </a:lnTo>
                  <a:lnTo>
                    <a:pt x="5347477" y="5347476"/>
                  </a:lnTo>
                  <a:lnTo>
                    <a:pt x="0" y="53474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5347477" y="5347477"/>
              <a:ext cx="5347477" cy="5347477"/>
            </a:xfrm>
            <a:custGeom>
              <a:avLst/>
              <a:gdLst/>
              <a:ahLst/>
              <a:cxnLst/>
              <a:rect l="l" t="t" r="r" b="b"/>
              <a:pathLst>
                <a:path w="5347477" h="5347477">
                  <a:moveTo>
                    <a:pt x="0" y="0"/>
                  </a:moveTo>
                  <a:lnTo>
                    <a:pt x="5347476" y="0"/>
                  </a:lnTo>
                  <a:lnTo>
                    <a:pt x="5347476" y="5347476"/>
                  </a:lnTo>
                  <a:lnTo>
                    <a:pt x="0" y="53474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0694953" y="5347477"/>
              <a:ext cx="5347477" cy="5347477"/>
            </a:xfrm>
            <a:custGeom>
              <a:avLst/>
              <a:gdLst/>
              <a:ahLst/>
              <a:cxnLst/>
              <a:rect l="l" t="t" r="r" b="b"/>
              <a:pathLst>
                <a:path w="5347477" h="5347477">
                  <a:moveTo>
                    <a:pt x="0" y="0"/>
                  </a:moveTo>
                  <a:lnTo>
                    <a:pt x="5347477" y="0"/>
                  </a:lnTo>
                  <a:lnTo>
                    <a:pt x="5347477" y="5347476"/>
                  </a:lnTo>
                  <a:lnTo>
                    <a:pt x="0" y="53474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34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2" name="Freeform 12"/>
          <p:cNvSpPr/>
          <p:nvPr/>
        </p:nvSpPr>
        <p:spPr>
          <a:xfrm rot="-6312860">
            <a:off x="15360956" y="5206345"/>
            <a:ext cx="4889736" cy="1998679"/>
          </a:xfrm>
          <a:custGeom>
            <a:avLst/>
            <a:gdLst/>
            <a:ahLst/>
            <a:cxnLst/>
            <a:rect l="l" t="t" r="r" b="b"/>
            <a:pathLst>
              <a:path w="4889736" h="1998679">
                <a:moveTo>
                  <a:pt x="0" y="0"/>
                </a:moveTo>
                <a:lnTo>
                  <a:pt x="4889736" y="0"/>
                </a:lnTo>
                <a:lnTo>
                  <a:pt x="4889736" y="1998680"/>
                </a:lnTo>
                <a:lnTo>
                  <a:pt x="0" y="19986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3" name="Freeform 13"/>
          <p:cNvSpPr/>
          <p:nvPr/>
        </p:nvSpPr>
        <p:spPr>
          <a:xfrm rot="-246138">
            <a:off x="9816948" y="8999459"/>
            <a:ext cx="4889736" cy="1998679"/>
          </a:xfrm>
          <a:custGeom>
            <a:avLst/>
            <a:gdLst/>
            <a:ahLst/>
            <a:cxnLst/>
            <a:rect l="l" t="t" r="r" b="b"/>
            <a:pathLst>
              <a:path w="4889736" h="1998679">
                <a:moveTo>
                  <a:pt x="0" y="0"/>
                </a:moveTo>
                <a:lnTo>
                  <a:pt x="4889736" y="0"/>
                </a:lnTo>
                <a:lnTo>
                  <a:pt x="4889736" y="1998680"/>
                </a:lnTo>
                <a:lnTo>
                  <a:pt x="0" y="19986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4" name="Freeform 14"/>
          <p:cNvSpPr/>
          <p:nvPr/>
        </p:nvSpPr>
        <p:spPr>
          <a:xfrm rot="-10726985">
            <a:off x="2624588" y="-350062"/>
            <a:ext cx="4889736" cy="1998679"/>
          </a:xfrm>
          <a:custGeom>
            <a:avLst/>
            <a:gdLst/>
            <a:ahLst/>
            <a:cxnLst/>
            <a:rect l="l" t="t" r="r" b="b"/>
            <a:pathLst>
              <a:path w="4889736" h="1998679">
                <a:moveTo>
                  <a:pt x="0" y="0"/>
                </a:moveTo>
                <a:lnTo>
                  <a:pt x="4889736" y="0"/>
                </a:lnTo>
                <a:lnTo>
                  <a:pt x="4889736" y="1998680"/>
                </a:lnTo>
                <a:lnTo>
                  <a:pt x="0" y="19986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9075068" y="497315"/>
            <a:ext cx="1605922" cy="1669246"/>
            <a:chOff x="0" y="0"/>
            <a:chExt cx="681926" cy="708812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Freeform 16"/>
            <p:cNvSpPr/>
            <p:nvPr/>
          </p:nvSpPr>
          <p:spPr>
            <a:xfrm>
              <a:off x="-3683" y="-3429"/>
              <a:ext cx="687070" cy="713740"/>
            </a:xfrm>
            <a:custGeom>
              <a:avLst/>
              <a:gdLst/>
              <a:ahLst/>
              <a:cxnLst/>
              <a:rect l="l" t="t" r="r" b="b"/>
              <a:pathLst>
                <a:path w="687070" h="713740">
                  <a:moveTo>
                    <a:pt x="12700" y="73279"/>
                  </a:moveTo>
                  <a:cubicBezTo>
                    <a:pt x="16510" y="31750"/>
                    <a:pt x="54356" y="0"/>
                    <a:pt x="95250" y="3683"/>
                  </a:cubicBezTo>
                  <a:lnTo>
                    <a:pt x="189484" y="11430"/>
                  </a:lnTo>
                  <a:cubicBezTo>
                    <a:pt x="233426" y="14478"/>
                    <a:pt x="266065" y="29337"/>
                    <a:pt x="289052" y="56896"/>
                  </a:cubicBezTo>
                  <a:lnTo>
                    <a:pt x="669417" y="514985"/>
                  </a:lnTo>
                  <a:cubicBezTo>
                    <a:pt x="681355" y="529463"/>
                    <a:pt x="687070" y="547624"/>
                    <a:pt x="685292" y="566420"/>
                  </a:cubicBezTo>
                  <a:cubicBezTo>
                    <a:pt x="683514" y="585216"/>
                    <a:pt x="674624" y="601980"/>
                    <a:pt x="660146" y="614045"/>
                  </a:cubicBezTo>
                  <a:lnTo>
                    <a:pt x="561340" y="696087"/>
                  </a:lnTo>
                  <a:cubicBezTo>
                    <a:pt x="546862" y="708025"/>
                    <a:pt x="528701" y="713740"/>
                    <a:pt x="509905" y="711962"/>
                  </a:cubicBezTo>
                  <a:cubicBezTo>
                    <a:pt x="491109" y="710184"/>
                    <a:pt x="474345" y="701294"/>
                    <a:pt x="462407" y="686816"/>
                  </a:cubicBezTo>
                  <a:lnTo>
                    <a:pt x="128905" y="284480"/>
                  </a:lnTo>
                  <a:cubicBezTo>
                    <a:pt x="104394" y="254381"/>
                    <a:pt x="108458" y="210058"/>
                    <a:pt x="138176" y="185420"/>
                  </a:cubicBezTo>
                  <a:lnTo>
                    <a:pt x="191135" y="141478"/>
                  </a:lnTo>
                  <a:cubicBezTo>
                    <a:pt x="205613" y="129540"/>
                    <a:pt x="223774" y="123825"/>
                    <a:pt x="242443" y="125603"/>
                  </a:cubicBezTo>
                  <a:cubicBezTo>
                    <a:pt x="261112" y="127381"/>
                    <a:pt x="278003" y="136271"/>
                    <a:pt x="290068" y="150749"/>
                  </a:cubicBezTo>
                  <a:lnTo>
                    <a:pt x="552450" y="466725"/>
                  </a:lnTo>
                  <a:cubicBezTo>
                    <a:pt x="558292" y="473710"/>
                    <a:pt x="557276" y="483997"/>
                    <a:pt x="550291" y="489839"/>
                  </a:cubicBezTo>
                  <a:lnTo>
                    <a:pt x="533019" y="494665"/>
                  </a:lnTo>
                  <a:lnTo>
                    <a:pt x="264795" y="171704"/>
                  </a:lnTo>
                  <a:cubicBezTo>
                    <a:pt x="258445" y="163957"/>
                    <a:pt x="249428" y="159258"/>
                    <a:pt x="239395" y="158369"/>
                  </a:cubicBezTo>
                  <a:cubicBezTo>
                    <a:pt x="229362" y="157480"/>
                    <a:pt x="219710" y="160401"/>
                    <a:pt x="212090" y="166878"/>
                  </a:cubicBezTo>
                  <a:lnTo>
                    <a:pt x="159131" y="210820"/>
                  </a:lnTo>
                  <a:cubicBezTo>
                    <a:pt x="143383" y="223901"/>
                    <a:pt x="141224" y="247650"/>
                    <a:pt x="154305" y="263652"/>
                  </a:cubicBezTo>
                  <a:lnTo>
                    <a:pt x="487807" y="665861"/>
                  </a:lnTo>
                  <a:cubicBezTo>
                    <a:pt x="494157" y="673608"/>
                    <a:pt x="503174" y="678307"/>
                    <a:pt x="513080" y="679196"/>
                  </a:cubicBezTo>
                  <a:cubicBezTo>
                    <a:pt x="522986" y="680085"/>
                    <a:pt x="532765" y="677164"/>
                    <a:pt x="540385" y="670687"/>
                  </a:cubicBezTo>
                  <a:lnTo>
                    <a:pt x="639191" y="588645"/>
                  </a:lnTo>
                  <a:cubicBezTo>
                    <a:pt x="654558" y="575818"/>
                    <a:pt x="656844" y="551307"/>
                    <a:pt x="644144" y="535940"/>
                  </a:cubicBezTo>
                  <a:lnTo>
                    <a:pt x="263779" y="77978"/>
                  </a:lnTo>
                  <a:cubicBezTo>
                    <a:pt x="246888" y="57658"/>
                    <a:pt x="221742" y="46609"/>
                    <a:pt x="187071" y="44196"/>
                  </a:cubicBezTo>
                  <a:lnTo>
                    <a:pt x="92456" y="36449"/>
                  </a:lnTo>
                  <a:cubicBezTo>
                    <a:pt x="69469" y="34290"/>
                    <a:pt x="47625" y="52959"/>
                    <a:pt x="45466" y="76200"/>
                  </a:cubicBezTo>
                  <a:lnTo>
                    <a:pt x="37846" y="166878"/>
                  </a:lnTo>
                  <a:cubicBezTo>
                    <a:pt x="33782" y="202692"/>
                    <a:pt x="40005" y="227965"/>
                    <a:pt x="57658" y="249174"/>
                  </a:cubicBezTo>
                  <a:lnTo>
                    <a:pt x="366649" y="621284"/>
                  </a:lnTo>
                  <a:cubicBezTo>
                    <a:pt x="372491" y="628269"/>
                    <a:pt x="371475" y="638556"/>
                    <a:pt x="364490" y="644398"/>
                  </a:cubicBezTo>
                  <a:lnTo>
                    <a:pt x="347218" y="649224"/>
                  </a:lnTo>
                  <a:lnTo>
                    <a:pt x="32258" y="270129"/>
                  </a:lnTo>
                  <a:cubicBezTo>
                    <a:pt x="8763" y="241808"/>
                    <a:pt x="0" y="208026"/>
                    <a:pt x="5080" y="163576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" y="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9460785" h="19460785">
                <a:moveTo>
                  <a:pt x="0" y="0"/>
                </a:moveTo>
                <a:lnTo>
                  <a:pt x="19460785" y="0"/>
                </a:lnTo>
                <a:lnTo>
                  <a:pt x="19460785" y="19460785"/>
                </a:lnTo>
                <a:lnTo>
                  <a:pt x="0" y="1946078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5902712" y="1028700"/>
            <a:ext cx="11356588" cy="3349404"/>
          </a:xfrm>
          <a:custGeom>
            <a:avLst/>
            <a:gdLst/>
            <a:ahLst/>
            <a:cxnLst/>
            <a:rect l="l" t="t" r="r" b="b"/>
            <a:pathLst>
              <a:path w="11356588" h="3349404">
                <a:moveTo>
                  <a:pt x="0" y="0"/>
                </a:moveTo>
                <a:lnTo>
                  <a:pt x="11356588" y="0"/>
                </a:lnTo>
                <a:lnTo>
                  <a:pt x="11356588" y="3349404"/>
                </a:lnTo>
                <a:lnTo>
                  <a:pt x="0" y="33494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0" y="2885200"/>
            <a:ext cx="10636109" cy="7401800"/>
          </a:xfrm>
          <a:custGeom>
            <a:avLst/>
            <a:gdLst/>
            <a:ahLst/>
            <a:cxnLst/>
            <a:rect l="l" t="t" r="r" b="b"/>
            <a:pathLst>
              <a:path w="10636109" h="7401800">
                <a:moveTo>
                  <a:pt x="0" y="0"/>
                </a:moveTo>
                <a:lnTo>
                  <a:pt x="10636109" y="0"/>
                </a:lnTo>
                <a:lnTo>
                  <a:pt x="10636109" y="7401800"/>
                </a:lnTo>
                <a:lnTo>
                  <a:pt x="0" y="7401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5"/>
          <p:cNvSpPr/>
          <p:nvPr/>
        </p:nvSpPr>
        <p:spPr>
          <a:xfrm>
            <a:off x="15360005" y="7696873"/>
            <a:ext cx="2532471" cy="1107956"/>
          </a:xfrm>
          <a:custGeom>
            <a:avLst/>
            <a:gdLst/>
            <a:ahLst/>
            <a:cxnLst/>
            <a:rect l="l" t="t" r="r" b="b"/>
            <a:pathLst>
              <a:path w="2532471" h="1107956">
                <a:moveTo>
                  <a:pt x="0" y="0"/>
                </a:moveTo>
                <a:lnTo>
                  <a:pt x="2532472" y="0"/>
                </a:lnTo>
                <a:lnTo>
                  <a:pt x="2532472" y="1107956"/>
                </a:lnTo>
                <a:lnTo>
                  <a:pt x="0" y="110795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6"/>
          <p:cNvSpPr/>
          <p:nvPr/>
        </p:nvSpPr>
        <p:spPr>
          <a:xfrm rot="-10450016">
            <a:off x="9850794" y="8073882"/>
            <a:ext cx="5293560" cy="2639094"/>
          </a:xfrm>
          <a:custGeom>
            <a:avLst/>
            <a:gdLst/>
            <a:ahLst/>
            <a:cxnLst/>
            <a:rect l="l" t="t" r="r" b="b"/>
            <a:pathLst>
              <a:path w="5293560" h="2639094">
                <a:moveTo>
                  <a:pt x="0" y="0"/>
                </a:moveTo>
                <a:lnTo>
                  <a:pt x="5293560" y="0"/>
                </a:lnTo>
                <a:lnTo>
                  <a:pt x="5293560" y="2639093"/>
                </a:lnTo>
                <a:lnTo>
                  <a:pt x="0" y="263909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r="-12348"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846181" y="4038267"/>
            <a:ext cx="1875062" cy="2042816"/>
          </a:xfrm>
          <a:custGeom>
            <a:avLst/>
            <a:gdLst/>
            <a:ahLst/>
            <a:cxnLst/>
            <a:rect l="l" t="t" r="r" b="b"/>
            <a:pathLst>
              <a:path w="1875062" h="2042816">
                <a:moveTo>
                  <a:pt x="0" y="0"/>
                </a:moveTo>
                <a:lnTo>
                  <a:pt x="1875062" y="0"/>
                </a:lnTo>
                <a:lnTo>
                  <a:pt x="1875062" y="2042816"/>
                </a:lnTo>
                <a:lnTo>
                  <a:pt x="0" y="20428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746183" t="-119623" r="-109844" b="-427088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14090994" y="3945619"/>
            <a:ext cx="1748468" cy="2228111"/>
          </a:xfrm>
          <a:custGeom>
            <a:avLst/>
            <a:gdLst/>
            <a:ahLst/>
            <a:cxnLst/>
            <a:rect l="l" t="t" r="r" b="b"/>
            <a:pathLst>
              <a:path w="1748468" h="2228111">
                <a:moveTo>
                  <a:pt x="0" y="0"/>
                </a:moveTo>
                <a:lnTo>
                  <a:pt x="1748468" y="0"/>
                </a:lnTo>
                <a:lnTo>
                  <a:pt x="1748468" y="2228111"/>
                </a:lnTo>
                <a:lnTo>
                  <a:pt x="0" y="22281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832396" t="-423423" r="-124266" b="-87674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13802725" y="6081083"/>
            <a:ext cx="2337464" cy="2162154"/>
          </a:xfrm>
          <a:custGeom>
            <a:avLst/>
            <a:gdLst/>
            <a:ahLst/>
            <a:cxnLst/>
            <a:rect l="l" t="t" r="r" b="b"/>
            <a:pathLst>
              <a:path w="2337464" h="2162154">
                <a:moveTo>
                  <a:pt x="0" y="0"/>
                </a:moveTo>
                <a:lnTo>
                  <a:pt x="2337464" y="0"/>
                </a:lnTo>
                <a:lnTo>
                  <a:pt x="2337464" y="2162154"/>
                </a:lnTo>
                <a:lnTo>
                  <a:pt x="0" y="21621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18338" t="-222625" r="-84144" b="-316738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Freeform 5"/>
          <p:cNvSpPr/>
          <p:nvPr/>
        </p:nvSpPr>
        <p:spPr>
          <a:xfrm>
            <a:off x="11846181" y="6220702"/>
            <a:ext cx="1956544" cy="2115183"/>
          </a:xfrm>
          <a:custGeom>
            <a:avLst/>
            <a:gdLst/>
            <a:ahLst/>
            <a:cxnLst/>
            <a:rect l="l" t="t" r="r" b="b"/>
            <a:pathLst>
              <a:path w="1956544" h="2115183">
                <a:moveTo>
                  <a:pt x="0" y="0"/>
                </a:moveTo>
                <a:lnTo>
                  <a:pt x="1956544" y="0"/>
                </a:lnTo>
                <a:lnTo>
                  <a:pt x="1956544" y="2115183"/>
                </a:lnTo>
                <a:lnTo>
                  <a:pt x="0" y="21151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683046" t="-314609" r="-97327" b="-185545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6" name="Freeform 6"/>
          <p:cNvSpPr/>
          <p:nvPr/>
        </p:nvSpPr>
        <p:spPr>
          <a:xfrm>
            <a:off x="14090994" y="1264222"/>
            <a:ext cx="2479211" cy="2774044"/>
          </a:xfrm>
          <a:custGeom>
            <a:avLst/>
            <a:gdLst/>
            <a:ahLst/>
            <a:cxnLst/>
            <a:rect l="l" t="t" r="r" b="b"/>
            <a:pathLst>
              <a:path w="2479211" h="2774044">
                <a:moveTo>
                  <a:pt x="0" y="0"/>
                </a:moveTo>
                <a:lnTo>
                  <a:pt x="2479211" y="0"/>
                </a:lnTo>
                <a:lnTo>
                  <a:pt x="2479211" y="2774045"/>
                </a:lnTo>
                <a:lnTo>
                  <a:pt x="0" y="27740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391021" t="-215203" r="-52082" b="-42511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7" name="Freeform 7"/>
          <p:cNvSpPr/>
          <p:nvPr/>
        </p:nvSpPr>
        <p:spPr>
          <a:xfrm>
            <a:off x="11846181" y="1499745"/>
            <a:ext cx="2653909" cy="2538522"/>
          </a:xfrm>
          <a:custGeom>
            <a:avLst/>
            <a:gdLst/>
            <a:ahLst/>
            <a:cxnLst/>
            <a:rect l="l" t="t" r="r" b="b"/>
            <a:pathLst>
              <a:path w="2653909" h="2538522">
                <a:moveTo>
                  <a:pt x="0" y="0"/>
                </a:moveTo>
                <a:lnTo>
                  <a:pt x="2653909" y="0"/>
                </a:lnTo>
                <a:lnTo>
                  <a:pt x="2653909" y="2538522"/>
                </a:lnTo>
                <a:lnTo>
                  <a:pt x="0" y="25385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307732" t="-90081" r="-27372" b="-145156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9144000" y="4672672"/>
            <a:ext cx="2530365" cy="2816822"/>
          </a:xfrm>
          <a:custGeom>
            <a:avLst/>
            <a:gdLst/>
            <a:ahLst/>
            <a:cxnLst/>
            <a:rect l="l" t="t" r="r" b="b"/>
            <a:pathLst>
              <a:path w="2530365" h="2816822">
                <a:moveTo>
                  <a:pt x="0" y="0"/>
                </a:moveTo>
                <a:lnTo>
                  <a:pt x="2530365" y="0"/>
                </a:lnTo>
                <a:lnTo>
                  <a:pt x="2530365" y="2816822"/>
                </a:lnTo>
                <a:lnTo>
                  <a:pt x="0" y="281682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276898" t="-214588" r="-241432" b="-94764"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2302763" y="3578383"/>
            <a:ext cx="938482" cy="1460796"/>
            <a:chOff x="0" y="0"/>
            <a:chExt cx="629844" cy="980376"/>
          </a:xfrm>
        </p:grpSpPr>
        <p:sp>
          <p:nvSpPr>
            <p:cNvPr id="10" name="Freeform 10"/>
            <p:cNvSpPr/>
            <p:nvPr/>
          </p:nvSpPr>
          <p:spPr>
            <a:xfrm>
              <a:off x="61468" y="63246"/>
              <a:ext cx="504952" cy="862711"/>
            </a:xfrm>
            <a:custGeom>
              <a:avLst/>
              <a:gdLst/>
              <a:ahLst/>
              <a:cxnLst/>
              <a:rect l="l" t="t" r="r" b="b"/>
              <a:pathLst>
                <a:path w="504952" h="862711">
                  <a:moveTo>
                    <a:pt x="39624" y="790321"/>
                  </a:moveTo>
                  <a:lnTo>
                    <a:pt x="162433" y="847598"/>
                  </a:lnTo>
                  <a:cubicBezTo>
                    <a:pt x="194945" y="862711"/>
                    <a:pt x="233680" y="848614"/>
                    <a:pt x="248920" y="816102"/>
                  </a:cubicBezTo>
                  <a:lnTo>
                    <a:pt x="503301" y="270002"/>
                  </a:lnTo>
                  <a:cubicBezTo>
                    <a:pt x="504444" y="267589"/>
                    <a:pt x="504952" y="264795"/>
                    <a:pt x="504825" y="262128"/>
                  </a:cubicBezTo>
                  <a:lnTo>
                    <a:pt x="498983" y="158115"/>
                  </a:lnTo>
                  <a:cubicBezTo>
                    <a:pt x="498602" y="152273"/>
                    <a:pt x="495300" y="147066"/>
                    <a:pt x="490093" y="144399"/>
                  </a:cubicBezTo>
                  <a:lnTo>
                    <a:pt x="403098" y="100076"/>
                  </a:lnTo>
                  <a:lnTo>
                    <a:pt x="461137" y="50673"/>
                  </a:lnTo>
                  <a:lnTo>
                    <a:pt x="464312" y="104775"/>
                  </a:lnTo>
                  <a:cubicBezTo>
                    <a:pt x="464820" y="113792"/>
                    <a:pt x="472567" y="120777"/>
                    <a:pt x="481711" y="120142"/>
                  </a:cubicBezTo>
                  <a:lnTo>
                    <a:pt x="497713" y="111887"/>
                  </a:lnTo>
                  <a:lnTo>
                    <a:pt x="491998" y="15875"/>
                  </a:lnTo>
                  <a:cubicBezTo>
                    <a:pt x="491617" y="9652"/>
                    <a:pt x="487807" y="4191"/>
                    <a:pt x="482092" y="1778"/>
                  </a:cubicBezTo>
                  <a:lnTo>
                    <a:pt x="473837" y="0"/>
                  </a:lnTo>
                  <a:lnTo>
                    <a:pt x="466471" y="3048"/>
                  </a:lnTo>
                  <a:lnTo>
                    <a:pt x="363220" y="91186"/>
                  </a:lnTo>
                  <a:cubicBezTo>
                    <a:pt x="359029" y="94742"/>
                    <a:pt x="356870" y="100203"/>
                    <a:pt x="357505" y="105537"/>
                  </a:cubicBezTo>
                  <a:lnTo>
                    <a:pt x="361442" y="115697"/>
                  </a:lnTo>
                  <a:lnTo>
                    <a:pt x="466852" y="169418"/>
                  </a:lnTo>
                  <a:lnTo>
                    <a:pt x="471932" y="259969"/>
                  </a:lnTo>
                  <a:lnTo>
                    <a:pt x="219202" y="802259"/>
                  </a:lnTo>
                  <a:cubicBezTo>
                    <a:pt x="211709" y="818388"/>
                    <a:pt x="192532" y="825373"/>
                    <a:pt x="176403" y="817880"/>
                  </a:cubicBezTo>
                  <a:lnTo>
                    <a:pt x="53467" y="760603"/>
                  </a:lnTo>
                  <a:cubicBezTo>
                    <a:pt x="45720" y="756920"/>
                    <a:pt x="39751" y="750570"/>
                    <a:pt x="36830" y="742442"/>
                  </a:cubicBezTo>
                  <a:lnTo>
                    <a:pt x="34290" y="725551"/>
                  </a:lnTo>
                  <a:lnTo>
                    <a:pt x="87757" y="610743"/>
                  </a:lnTo>
                  <a:lnTo>
                    <a:pt x="224028" y="674370"/>
                  </a:lnTo>
                  <a:cubicBezTo>
                    <a:pt x="232156" y="678180"/>
                    <a:pt x="241808" y="674751"/>
                    <a:pt x="245745" y="666750"/>
                  </a:cubicBezTo>
                  <a:lnTo>
                    <a:pt x="268224" y="621030"/>
                  </a:lnTo>
                  <a:cubicBezTo>
                    <a:pt x="270129" y="617093"/>
                    <a:pt x="270383" y="612521"/>
                    <a:pt x="268986" y="608330"/>
                  </a:cubicBezTo>
                  <a:lnTo>
                    <a:pt x="264414" y="600710"/>
                  </a:lnTo>
                  <a:lnTo>
                    <a:pt x="123063" y="534924"/>
                  </a:lnTo>
                  <a:lnTo>
                    <a:pt x="280035" y="198120"/>
                  </a:lnTo>
                  <a:lnTo>
                    <a:pt x="406273" y="255143"/>
                  </a:lnTo>
                  <a:lnTo>
                    <a:pt x="313436" y="455168"/>
                  </a:lnTo>
                  <a:cubicBezTo>
                    <a:pt x="309626" y="463423"/>
                    <a:pt x="313182" y="473202"/>
                    <a:pt x="321437" y="477012"/>
                  </a:cubicBezTo>
                  <a:lnTo>
                    <a:pt x="339471" y="477266"/>
                  </a:lnTo>
                  <a:lnTo>
                    <a:pt x="443103" y="254000"/>
                  </a:lnTo>
                  <a:cubicBezTo>
                    <a:pt x="444881" y="250063"/>
                    <a:pt x="445135" y="245491"/>
                    <a:pt x="443611" y="241300"/>
                  </a:cubicBezTo>
                  <a:lnTo>
                    <a:pt x="439039" y="233934"/>
                  </a:lnTo>
                  <a:lnTo>
                    <a:pt x="306832" y="174244"/>
                  </a:lnTo>
                  <a:cubicBezTo>
                    <a:pt x="306832" y="174244"/>
                    <a:pt x="268224" y="151384"/>
                    <a:pt x="257175" y="169672"/>
                  </a:cubicBezTo>
                  <a:lnTo>
                    <a:pt x="86487" y="535813"/>
                  </a:lnTo>
                  <a:cubicBezTo>
                    <a:pt x="84582" y="539750"/>
                    <a:pt x="84455" y="544322"/>
                    <a:pt x="85979" y="548386"/>
                  </a:cubicBezTo>
                  <a:lnTo>
                    <a:pt x="90551" y="555752"/>
                  </a:lnTo>
                  <a:lnTo>
                    <a:pt x="231521" y="621411"/>
                  </a:lnTo>
                  <a:lnTo>
                    <a:pt x="223520" y="637667"/>
                  </a:lnTo>
                  <a:lnTo>
                    <a:pt x="86868" y="573913"/>
                  </a:lnTo>
                  <a:cubicBezTo>
                    <a:pt x="82931" y="572008"/>
                    <a:pt x="78486" y="571881"/>
                    <a:pt x="74295" y="573405"/>
                  </a:cubicBezTo>
                  <a:lnTo>
                    <a:pt x="66929" y="577977"/>
                  </a:lnTo>
                  <a:lnTo>
                    <a:pt x="8128" y="703834"/>
                  </a:lnTo>
                  <a:cubicBezTo>
                    <a:pt x="762" y="719582"/>
                    <a:pt x="0" y="737235"/>
                    <a:pt x="5969" y="753618"/>
                  </a:cubicBezTo>
                  <a:cubicBezTo>
                    <a:pt x="11938" y="770001"/>
                    <a:pt x="23876" y="782955"/>
                    <a:pt x="39624" y="790321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327152" y="550037"/>
              <a:ext cx="62611" cy="88265"/>
            </a:xfrm>
            <a:custGeom>
              <a:avLst/>
              <a:gdLst/>
              <a:ahLst/>
              <a:cxnLst/>
              <a:rect l="l" t="t" r="r" b="b"/>
              <a:pathLst>
                <a:path w="62611" h="88265">
                  <a:moveTo>
                    <a:pt x="38354" y="1524"/>
                  </a:moveTo>
                  <a:lnTo>
                    <a:pt x="30861" y="5969"/>
                  </a:lnTo>
                  <a:lnTo>
                    <a:pt x="3683" y="66548"/>
                  </a:lnTo>
                  <a:cubicBezTo>
                    <a:pt x="0" y="74803"/>
                    <a:pt x="3683" y="84582"/>
                    <a:pt x="11938" y="88265"/>
                  </a:cubicBezTo>
                  <a:lnTo>
                    <a:pt x="29845" y="88265"/>
                  </a:lnTo>
                  <a:lnTo>
                    <a:pt x="58928" y="23622"/>
                  </a:lnTo>
                  <a:cubicBezTo>
                    <a:pt x="62611" y="15367"/>
                    <a:pt x="58928" y="5588"/>
                    <a:pt x="50673" y="1905"/>
                  </a:cubicBezTo>
                  <a:lnTo>
                    <a:pt x="42164" y="0"/>
                  </a:ln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4216792" y="2069298"/>
            <a:ext cx="1016087" cy="1056152"/>
            <a:chOff x="0" y="0"/>
            <a:chExt cx="681926" cy="708812"/>
          </a:xfrm>
        </p:grpSpPr>
        <p:sp>
          <p:nvSpPr>
            <p:cNvPr id="13" name="Freeform 13"/>
            <p:cNvSpPr/>
            <p:nvPr/>
          </p:nvSpPr>
          <p:spPr>
            <a:xfrm>
              <a:off x="-3683" y="-3429"/>
              <a:ext cx="687070" cy="713740"/>
            </a:xfrm>
            <a:custGeom>
              <a:avLst/>
              <a:gdLst/>
              <a:ahLst/>
              <a:cxnLst/>
              <a:rect l="l" t="t" r="r" b="b"/>
              <a:pathLst>
                <a:path w="687070" h="713740">
                  <a:moveTo>
                    <a:pt x="12700" y="73279"/>
                  </a:moveTo>
                  <a:cubicBezTo>
                    <a:pt x="16510" y="31750"/>
                    <a:pt x="54356" y="0"/>
                    <a:pt x="95250" y="3683"/>
                  </a:cubicBezTo>
                  <a:lnTo>
                    <a:pt x="189484" y="11430"/>
                  </a:lnTo>
                  <a:cubicBezTo>
                    <a:pt x="233426" y="14478"/>
                    <a:pt x="266065" y="29337"/>
                    <a:pt x="289052" y="56896"/>
                  </a:cubicBezTo>
                  <a:lnTo>
                    <a:pt x="669417" y="514985"/>
                  </a:lnTo>
                  <a:cubicBezTo>
                    <a:pt x="681355" y="529463"/>
                    <a:pt x="687070" y="547624"/>
                    <a:pt x="685292" y="566420"/>
                  </a:cubicBezTo>
                  <a:cubicBezTo>
                    <a:pt x="683514" y="585216"/>
                    <a:pt x="674624" y="601980"/>
                    <a:pt x="660146" y="614045"/>
                  </a:cubicBezTo>
                  <a:lnTo>
                    <a:pt x="561340" y="696087"/>
                  </a:lnTo>
                  <a:cubicBezTo>
                    <a:pt x="546862" y="708025"/>
                    <a:pt x="528701" y="713740"/>
                    <a:pt x="509905" y="711962"/>
                  </a:cubicBezTo>
                  <a:cubicBezTo>
                    <a:pt x="491109" y="710184"/>
                    <a:pt x="474345" y="701294"/>
                    <a:pt x="462407" y="686816"/>
                  </a:cubicBezTo>
                  <a:lnTo>
                    <a:pt x="128905" y="284480"/>
                  </a:lnTo>
                  <a:cubicBezTo>
                    <a:pt x="104394" y="254381"/>
                    <a:pt x="108458" y="210058"/>
                    <a:pt x="138176" y="185420"/>
                  </a:cubicBezTo>
                  <a:lnTo>
                    <a:pt x="191135" y="141478"/>
                  </a:lnTo>
                  <a:cubicBezTo>
                    <a:pt x="205613" y="129540"/>
                    <a:pt x="223774" y="123825"/>
                    <a:pt x="242443" y="125603"/>
                  </a:cubicBezTo>
                  <a:cubicBezTo>
                    <a:pt x="261112" y="127381"/>
                    <a:pt x="278003" y="136271"/>
                    <a:pt x="290068" y="150749"/>
                  </a:cubicBezTo>
                  <a:lnTo>
                    <a:pt x="552450" y="466725"/>
                  </a:lnTo>
                  <a:cubicBezTo>
                    <a:pt x="558292" y="473710"/>
                    <a:pt x="557276" y="483997"/>
                    <a:pt x="550291" y="489839"/>
                  </a:cubicBezTo>
                  <a:lnTo>
                    <a:pt x="533019" y="494665"/>
                  </a:lnTo>
                  <a:lnTo>
                    <a:pt x="264795" y="171704"/>
                  </a:lnTo>
                  <a:cubicBezTo>
                    <a:pt x="258445" y="163957"/>
                    <a:pt x="249428" y="159258"/>
                    <a:pt x="239395" y="158369"/>
                  </a:cubicBezTo>
                  <a:cubicBezTo>
                    <a:pt x="229362" y="157480"/>
                    <a:pt x="219710" y="160401"/>
                    <a:pt x="212090" y="166878"/>
                  </a:cubicBezTo>
                  <a:lnTo>
                    <a:pt x="159131" y="210820"/>
                  </a:lnTo>
                  <a:cubicBezTo>
                    <a:pt x="143383" y="223901"/>
                    <a:pt x="141224" y="247650"/>
                    <a:pt x="154305" y="263652"/>
                  </a:cubicBezTo>
                  <a:lnTo>
                    <a:pt x="487807" y="665861"/>
                  </a:lnTo>
                  <a:cubicBezTo>
                    <a:pt x="494157" y="673608"/>
                    <a:pt x="503174" y="678307"/>
                    <a:pt x="513080" y="679196"/>
                  </a:cubicBezTo>
                  <a:cubicBezTo>
                    <a:pt x="522986" y="680085"/>
                    <a:pt x="532765" y="677164"/>
                    <a:pt x="540385" y="670687"/>
                  </a:cubicBezTo>
                  <a:lnTo>
                    <a:pt x="639191" y="588645"/>
                  </a:lnTo>
                  <a:cubicBezTo>
                    <a:pt x="654558" y="575818"/>
                    <a:pt x="656844" y="551307"/>
                    <a:pt x="644144" y="535940"/>
                  </a:cubicBezTo>
                  <a:lnTo>
                    <a:pt x="263779" y="77978"/>
                  </a:lnTo>
                  <a:cubicBezTo>
                    <a:pt x="246888" y="57658"/>
                    <a:pt x="221742" y="46609"/>
                    <a:pt x="187071" y="44196"/>
                  </a:cubicBezTo>
                  <a:lnTo>
                    <a:pt x="92456" y="36449"/>
                  </a:lnTo>
                  <a:cubicBezTo>
                    <a:pt x="69469" y="34290"/>
                    <a:pt x="47625" y="52959"/>
                    <a:pt x="45466" y="76200"/>
                  </a:cubicBezTo>
                  <a:lnTo>
                    <a:pt x="37846" y="166878"/>
                  </a:lnTo>
                  <a:cubicBezTo>
                    <a:pt x="33782" y="202692"/>
                    <a:pt x="40005" y="227965"/>
                    <a:pt x="57658" y="249174"/>
                  </a:cubicBezTo>
                  <a:lnTo>
                    <a:pt x="366649" y="621284"/>
                  </a:lnTo>
                  <a:cubicBezTo>
                    <a:pt x="372491" y="628269"/>
                    <a:pt x="371475" y="638556"/>
                    <a:pt x="364490" y="644398"/>
                  </a:cubicBezTo>
                  <a:lnTo>
                    <a:pt x="347218" y="649224"/>
                  </a:lnTo>
                  <a:lnTo>
                    <a:pt x="32258" y="270129"/>
                  </a:lnTo>
                  <a:cubicBezTo>
                    <a:pt x="8763" y="241808"/>
                    <a:pt x="0" y="208026"/>
                    <a:pt x="5080" y="163576"/>
                  </a:cubicBezTo>
                  <a:close/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2228344" y="1942562"/>
            <a:ext cx="1273156" cy="1276974"/>
            <a:chOff x="0" y="0"/>
            <a:chExt cx="854456" cy="857009"/>
          </a:xfrm>
        </p:grpSpPr>
        <p:sp>
          <p:nvSpPr>
            <p:cNvPr id="15" name="Freeform 15"/>
            <p:cNvSpPr/>
            <p:nvPr/>
          </p:nvSpPr>
          <p:spPr>
            <a:xfrm>
              <a:off x="63246" y="64135"/>
              <a:ext cx="727710" cy="729361"/>
            </a:xfrm>
            <a:custGeom>
              <a:avLst/>
              <a:gdLst/>
              <a:ahLst/>
              <a:cxnLst/>
              <a:rect l="l" t="t" r="r" b="b"/>
              <a:pathLst>
                <a:path w="727710" h="729361">
                  <a:moveTo>
                    <a:pt x="704723" y="127"/>
                  </a:moveTo>
                  <a:lnTo>
                    <a:pt x="690626" y="381"/>
                  </a:lnTo>
                  <a:cubicBezTo>
                    <a:pt x="684911" y="8255"/>
                    <a:pt x="647192" y="58674"/>
                    <a:pt x="574167" y="60198"/>
                  </a:cubicBezTo>
                  <a:cubicBezTo>
                    <a:pt x="468630" y="62230"/>
                    <a:pt x="395732" y="98298"/>
                    <a:pt x="361061" y="164719"/>
                  </a:cubicBezTo>
                  <a:cubicBezTo>
                    <a:pt x="323723" y="99695"/>
                    <a:pt x="249428" y="66548"/>
                    <a:pt x="143891" y="68707"/>
                  </a:cubicBezTo>
                  <a:cubicBezTo>
                    <a:pt x="70993" y="70104"/>
                    <a:pt x="31242" y="21209"/>
                    <a:pt x="29591" y="19177"/>
                  </a:cubicBezTo>
                  <a:lnTo>
                    <a:pt x="17780" y="11430"/>
                  </a:lnTo>
                  <a:cubicBezTo>
                    <a:pt x="4445" y="16129"/>
                    <a:pt x="0" y="22479"/>
                    <a:pt x="254" y="29591"/>
                  </a:cubicBezTo>
                  <a:lnTo>
                    <a:pt x="11811" y="613029"/>
                  </a:lnTo>
                  <a:cubicBezTo>
                    <a:pt x="11938" y="620141"/>
                    <a:pt x="16764" y="626491"/>
                    <a:pt x="23622" y="628396"/>
                  </a:cubicBezTo>
                  <a:lnTo>
                    <a:pt x="363601" y="728726"/>
                  </a:lnTo>
                  <a:cubicBezTo>
                    <a:pt x="365252" y="729234"/>
                    <a:pt x="366903" y="729361"/>
                    <a:pt x="368554" y="729361"/>
                  </a:cubicBezTo>
                  <a:lnTo>
                    <a:pt x="375412" y="728091"/>
                  </a:lnTo>
                  <a:lnTo>
                    <a:pt x="384810" y="717804"/>
                  </a:lnTo>
                  <a:lnTo>
                    <a:pt x="376047" y="271780"/>
                  </a:lnTo>
                  <a:cubicBezTo>
                    <a:pt x="375920" y="262763"/>
                    <a:pt x="368427" y="255524"/>
                    <a:pt x="359283" y="255651"/>
                  </a:cubicBezTo>
                  <a:lnTo>
                    <a:pt x="343027" y="263271"/>
                  </a:lnTo>
                  <a:lnTo>
                    <a:pt x="351409" y="690626"/>
                  </a:lnTo>
                  <a:lnTo>
                    <a:pt x="44323" y="600329"/>
                  </a:lnTo>
                  <a:lnTo>
                    <a:pt x="33782" y="67056"/>
                  </a:lnTo>
                  <a:cubicBezTo>
                    <a:pt x="57404" y="84074"/>
                    <a:pt x="94615" y="102489"/>
                    <a:pt x="144526" y="101600"/>
                  </a:cubicBezTo>
                  <a:cubicBezTo>
                    <a:pt x="251333" y="99568"/>
                    <a:pt x="318389" y="134620"/>
                    <a:pt x="343916" y="206121"/>
                  </a:cubicBezTo>
                  <a:lnTo>
                    <a:pt x="355727" y="219964"/>
                  </a:lnTo>
                  <a:cubicBezTo>
                    <a:pt x="368427" y="219710"/>
                    <a:pt x="376428" y="215900"/>
                    <a:pt x="379730" y="205486"/>
                  </a:cubicBezTo>
                  <a:cubicBezTo>
                    <a:pt x="402463" y="133096"/>
                    <a:pt x="468122" y="95377"/>
                    <a:pt x="574802" y="93218"/>
                  </a:cubicBezTo>
                  <a:cubicBezTo>
                    <a:pt x="624586" y="92202"/>
                    <a:pt x="661162" y="72390"/>
                    <a:pt x="684022" y="54356"/>
                  </a:cubicBezTo>
                  <a:lnTo>
                    <a:pt x="694563" y="587883"/>
                  </a:lnTo>
                  <a:lnTo>
                    <a:pt x="414528" y="688086"/>
                  </a:lnTo>
                  <a:cubicBezTo>
                    <a:pt x="406019" y="691134"/>
                    <a:pt x="401574" y="700532"/>
                    <a:pt x="404622" y="709041"/>
                  </a:cubicBezTo>
                  <a:lnTo>
                    <a:pt x="417068" y="721995"/>
                  </a:lnTo>
                  <a:lnTo>
                    <a:pt x="716661" y="614680"/>
                  </a:lnTo>
                  <a:cubicBezTo>
                    <a:pt x="723265" y="612267"/>
                    <a:pt x="727710" y="605917"/>
                    <a:pt x="727583" y="598932"/>
                  </a:cubicBezTo>
                  <a:lnTo>
                    <a:pt x="716153" y="15367"/>
                  </a:lnTo>
                  <a:cubicBezTo>
                    <a:pt x="716026" y="8382"/>
                    <a:pt x="711327" y="2159"/>
                    <a:pt x="704596" y="0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30175" y="192151"/>
              <a:ext cx="38735" cy="316357"/>
            </a:xfrm>
            <a:custGeom>
              <a:avLst/>
              <a:gdLst/>
              <a:ahLst/>
              <a:cxnLst/>
              <a:rect l="l" t="t" r="r" b="b"/>
              <a:pathLst>
                <a:path w="38735" h="316357">
                  <a:moveTo>
                    <a:pt x="32893" y="16256"/>
                  </a:moveTo>
                  <a:lnTo>
                    <a:pt x="25273" y="0"/>
                  </a:lnTo>
                  <a:cubicBezTo>
                    <a:pt x="7112" y="381"/>
                    <a:pt x="0" y="7874"/>
                    <a:pt x="127" y="16891"/>
                  </a:cubicBezTo>
                  <a:lnTo>
                    <a:pt x="5715" y="300101"/>
                  </a:lnTo>
                  <a:cubicBezTo>
                    <a:pt x="5842" y="309118"/>
                    <a:pt x="13462" y="316357"/>
                    <a:pt x="22479" y="316230"/>
                  </a:cubicBezTo>
                  <a:lnTo>
                    <a:pt x="38735" y="308610"/>
                  </a:lnTo>
                  <a:close/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36652" y="524002"/>
              <a:ext cx="34036" cy="74422"/>
            </a:xfrm>
            <a:custGeom>
              <a:avLst/>
              <a:gdLst/>
              <a:ahLst/>
              <a:cxnLst/>
              <a:rect l="l" t="t" r="r" b="b"/>
              <a:pathLst>
                <a:path w="34036" h="74422">
                  <a:moveTo>
                    <a:pt x="16256" y="127"/>
                  </a:moveTo>
                  <a:lnTo>
                    <a:pt x="0" y="7747"/>
                  </a:lnTo>
                  <a:lnTo>
                    <a:pt x="1016" y="58166"/>
                  </a:lnTo>
                  <a:cubicBezTo>
                    <a:pt x="1143" y="67183"/>
                    <a:pt x="8636" y="74422"/>
                    <a:pt x="17780" y="74295"/>
                  </a:cubicBezTo>
                  <a:lnTo>
                    <a:pt x="34036" y="66675"/>
                  </a:lnTo>
                  <a:lnTo>
                    <a:pt x="33020" y="16256"/>
                  </a:lnTo>
                  <a:cubicBezTo>
                    <a:pt x="32893" y="7239"/>
                    <a:pt x="25400" y="0"/>
                    <a:pt x="16256" y="127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2189366" y="5505816"/>
            <a:ext cx="1350733" cy="1307176"/>
            <a:chOff x="0" y="0"/>
            <a:chExt cx="906513" cy="877278"/>
          </a:xfrm>
        </p:grpSpPr>
        <p:sp>
          <p:nvSpPr>
            <p:cNvPr id="19" name="Freeform 19"/>
            <p:cNvSpPr/>
            <p:nvPr/>
          </p:nvSpPr>
          <p:spPr>
            <a:xfrm>
              <a:off x="314579" y="147574"/>
              <a:ext cx="440690" cy="412750"/>
            </a:xfrm>
            <a:custGeom>
              <a:avLst/>
              <a:gdLst/>
              <a:ahLst/>
              <a:cxnLst/>
              <a:rect l="l" t="t" r="r" b="b"/>
              <a:pathLst>
                <a:path w="440690" h="412750">
                  <a:moveTo>
                    <a:pt x="41148" y="120396"/>
                  </a:moveTo>
                  <a:cubicBezTo>
                    <a:pt x="112268" y="47625"/>
                    <a:pt x="228854" y="40386"/>
                    <a:pt x="308483" y="106299"/>
                  </a:cubicBezTo>
                  <a:cubicBezTo>
                    <a:pt x="388112" y="172212"/>
                    <a:pt x="402844" y="288163"/>
                    <a:pt x="344678" y="371602"/>
                  </a:cubicBezTo>
                  <a:close/>
                  <a:moveTo>
                    <a:pt x="329438" y="81026"/>
                  </a:moveTo>
                  <a:cubicBezTo>
                    <a:pt x="231521" y="0"/>
                    <a:pt x="85852" y="13716"/>
                    <a:pt x="4826" y="111633"/>
                  </a:cubicBezTo>
                  <a:lnTo>
                    <a:pt x="0" y="128905"/>
                  </a:lnTo>
                  <a:lnTo>
                    <a:pt x="336931" y="407797"/>
                  </a:lnTo>
                  <a:cubicBezTo>
                    <a:pt x="337058" y="407797"/>
                    <a:pt x="337058" y="407924"/>
                    <a:pt x="337058" y="407924"/>
                  </a:cubicBezTo>
                  <a:lnTo>
                    <a:pt x="354330" y="412750"/>
                  </a:lnTo>
                  <a:lnTo>
                    <a:pt x="361188" y="404241"/>
                  </a:lnTo>
                  <a:cubicBezTo>
                    <a:pt x="440690" y="305562"/>
                    <a:pt x="426466" y="161417"/>
                    <a:pt x="329184" y="81026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61468" y="24003"/>
              <a:ext cx="827532" cy="791845"/>
            </a:xfrm>
            <a:custGeom>
              <a:avLst/>
              <a:gdLst/>
              <a:ahLst/>
              <a:cxnLst/>
              <a:rect l="l" t="t" r="r" b="b"/>
              <a:pathLst>
                <a:path w="827532" h="791845">
                  <a:moveTo>
                    <a:pt x="739521" y="618236"/>
                  </a:moveTo>
                  <a:lnTo>
                    <a:pt x="716407" y="620522"/>
                  </a:lnTo>
                  <a:lnTo>
                    <a:pt x="608965" y="750316"/>
                  </a:lnTo>
                  <a:lnTo>
                    <a:pt x="544576" y="697103"/>
                  </a:lnTo>
                  <a:lnTo>
                    <a:pt x="566420" y="670687"/>
                  </a:lnTo>
                  <a:cubicBezTo>
                    <a:pt x="572135" y="663702"/>
                    <a:pt x="571246" y="653288"/>
                    <a:pt x="564261" y="647573"/>
                  </a:cubicBezTo>
                  <a:lnTo>
                    <a:pt x="546862" y="642747"/>
                  </a:lnTo>
                  <a:lnTo>
                    <a:pt x="519176" y="676148"/>
                  </a:lnTo>
                  <a:lnTo>
                    <a:pt x="408940" y="584962"/>
                  </a:lnTo>
                  <a:lnTo>
                    <a:pt x="430784" y="558546"/>
                  </a:lnTo>
                  <a:cubicBezTo>
                    <a:pt x="436626" y="551561"/>
                    <a:pt x="435610" y="541147"/>
                    <a:pt x="428625" y="535432"/>
                  </a:cubicBezTo>
                  <a:lnTo>
                    <a:pt x="411226" y="530606"/>
                  </a:lnTo>
                  <a:lnTo>
                    <a:pt x="383540" y="564007"/>
                  </a:lnTo>
                  <a:lnTo>
                    <a:pt x="273304" y="472821"/>
                  </a:lnTo>
                  <a:lnTo>
                    <a:pt x="295148" y="446405"/>
                  </a:lnTo>
                  <a:cubicBezTo>
                    <a:pt x="300990" y="439420"/>
                    <a:pt x="299974" y="429006"/>
                    <a:pt x="292989" y="423291"/>
                  </a:cubicBezTo>
                  <a:lnTo>
                    <a:pt x="275590" y="418465"/>
                  </a:lnTo>
                  <a:lnTo>
                    <a:pt x="247904" y="451866"/>
                  </a:lnTo>
                  <a:lnTo>
                    <a:pt x="137668" y="360680"/>
                  </a:lnTo>
                  <a:lnTo>
                    <a:pt x="159512" y="334264"/>
                  </a:lnTo>
                  <a:cubicBezTo>
                    <a:pt x="165227" y="327279"/>
                    <a:pt x="164338" y="316865"/>
                    <a:pt x="157353" y="311150"/>
                  </a:cubicBezTo>
                  <a:lnTo>
                    <a:pt x="140081" y="306324"/>
                  </a:lnTo>
                  <a:lnTo>
                    <a:pt x="112395" y="339725"/>
                  </a:lnTo>
                  <a:lnTo>
                    <a:pt x="41529" y="280797"/>
                  </a:lnTo>
                  <a:lnTo>
                    <a:pt x="138430" y="163576"/>
                  </a:lnTo>
                  <a:lnTo>
                    <a:pt x="171450" y="190881"/>
                  </a:lnTo>
                  <a:cubicBezTo>
                    <a:pt x="178435" y="196596"/>
                    <a:pt x="188849" y="195707"/>
                    <a:pt x="194564" y="188722"/>
                  </a:cubicBezTo>
                  <a:lnTo>
                    <a:pt x="198374" y="184023"/>
                  </a:lnTo>
                  <a:cubicBezTo>
                    <a:pt x="307086" y="52959"/>
                    <a:pt x="502158" y="34544"/>
                    <a:pt x="633349" y="143129"/>
                  </a:cubicBezTo>
                  <a:cubicBezTo>
                    <a:pt x="764540" y="251714"/>
                    <a:pt x="783082" y="446659"/>
                    <a:pt x="674497" y="577850"/>
                  </a:cubicBezTo>
                  <a:cubicBezTo>
                    <a:pt x="674497" y="577850"/>
                    <a:pt x="659511" y="593598"/>
                    <a:pt x="672846" y="605663"/>
                  </a:cubicBezTo>
                  <a:cubicBezTo>
                    <a:pt x="689229" y="620395"/>
                    <a:pt x="700532" y="597789"/>
                    <a:pt x="706374" y="590804"/>
                  </a:cubicBezTo>
                  <a:cubicBezTo>
                    <a:pt x="827532" y="442087"/>
                    <a:pt x="796925" y="235712"/>
                    <a:pt x="654431" y="117856"/>
                  </a:cubicBezTo>
                  <a:cubicBezTo>
                    <a:pt x="511937" y="0"/>
                    <a:pt x="301371" y="17399"/>
                    <a:pt x="180086" y="155448"/>
                  </a:cubicBezTo>
                  <a:lnTo>
                    <a:pt x="146812" y="127889"/>
                  </a:lnTo>
                  <a:cubicBezTo>
                    <a:pt x="139827" y="122047"/>
                    <a:pt x="129540" y="123063"/>
                    <a:pt x="123698" y="130048"/>
                  </a:cubicBezTo>
                  <a:lnTo>
                    <a:pt x="5842" y="272542"/>
                  </a:lnTo>
                  <a:cubicBezTo>
                    <a:pt x="0" y="279527"/>
                    <a:pt x="1016" y="289941"/>
                    <a:pt x="8001" y="295656"/>
                  </a:cubicBezTo>
                  <a:lnTo>
                    <a:pt x="600710" y="786003"/>
                  </a:lnTo>
                  <a:cubicBezTo>
                    <a:pt x="607695" y="791845"/>
                    <a:pt x="617982" y="790829"/>
                    <a:pt x="623824" y="783844"/>
                  </a:cubicBezTo>
                  <a:lnTo>
                    <a:pt x="741680" y="641350"/>
                  </a:lnTo>
                  <a:cubicBezTo>
                    <a:pt x="747522" y="634365"/>
                    <a:pt x="748665" y="625729"/>
                    <a:pt x="739521" y="618236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421592" y="7099743"/>
            <a:ext cx="1129656" cy="1236142"/>
            <a:chOff x="0" y="0"/>
            <a:chExt cx="758152" cy="829615"/>
          </a:xfrm>
        </p:grpSpPr>
        <p:sp>
          <p:nvSpPr>
            <p:cNvPr id="22" name="Freeform 22"/>
            <p:cNvSpPr/>
            <p:nvPr/>
          </p:nvSpPr>
          <p:spPr>
            <a:xfrm>
              <a:off x="62103" y="59944"/>
              <a:ext cx="577088" cy="581406"/>
            </a:xfrm>
            <a:custGeom>
              <a:avLst/>
              <a:gdLst/>
              <a:ahLst/>
              <a:cxnLst/>
              <a:rect l="l" t="t" r="r" b="b"/>
              <a:pathLst>
                <a:path w="577088" h="581406">
                  <a:moveTo>
                    <a:pt x="279273" y="543179"/>
                  </a:moveTo>
                  <a:cubicBezTo>
                    <a:pt x="242062" y="541909"/>
                    <a:pt x="207010" y="532638"/>
                    <a:pt x="175641" y="517144"/>
                  </a:cubicBezTo>
                  <a:cubicBezTo>
                    <a:pt x="175641" y="516763"/>
                    <a:pt x="131318" y="489839"/>
                    <a:pt x="121285" y="480695"/>
                  </a:cubicBezTo>
                  <a:cubicBezTo>
                    <a:pt x="98298" y="460629"/>
                    <a:pt x="78994" y="436626"/>
                    <a:pt x="64516" y="409575"/>
                  </a:cubicBezTo>
                  <a:cubicBezTo>
                    <a:pt x="75819" y="366141"/>
                    <a:pt x="92202" y="324612"/>
                    <a:pt x="101600" y="315087"/>
                  </a:cubicBezTo>
                  <a:cubicBezTo>
                    <a:pt x="141859" y="327279"/>
                    <a:pt x="171069" y="326898"/>
                    <a:pt x="193167" y="314198"/>
                  </a:cubicBezTo>
                  <a:cubicBezTo>
                    <a:pt x="212852" y="302895"/>
                    <a:pt x="225425" y="282575"/>
                    <a:pt x="232664" y="250444"/>
                  </a:cubicBezTo>
                  <a:cubicBezTo>
                    <a:pt x="238760" y="223012"/>
                    <a:pt x="232283" y="195199"/>
                    <a:pt x="214376" y="172085"/>
                  </a:cubicBezTo>
                  <a:cubicBezTo>
                    <a:pt x="194564" y="146431"/>
                    <a:pt x="163449" y="130556"/>
                    <a:pt x="130937" y="129540"/>
                  </a:cubicBezTo>
                  <a:lnTo>
                    <a:pt x="130937" y="129540"/>
                  </a:lnTo>
                  <a:lnTo>
                    <a:pt x="89535" y="132461"/>
                  </a:lnTo>
                  <a:cubicBezTo>
                    <a:pt x="137795" y="71755"/>
                    <a:pt x="213106" y="33909"/>
                    <a:pt x="296418" y="36576"/>
                  </a:cubicBezTo>
                  <a:cubicBezTo>
                    <a:pt x="339598" y="37973"/>
                    <a:pt x="379857" y="50292"/>
                    <a:pt x="414782" y="70485"/>
                  </a:cubicBezTo>
                  <a:cubicBezTo>
                    <a:pt x="390906" y="74422"/>
                    <a:pt x="362077" y="81788"/>
                    <a:pt x="338836" y="95631"/>
                  </a:cubicBezTo>
                  <a:cubicBezTo>
                    <a:pt x="314706" y="110109"/>
                    <a:pt x="297561" y="129286"/>
                    <a:pt x="289306" y="151257"/>
                  </a:cubicBezTo>
                  <a:cubicBezTo>
                    <a:pt x="281178" y="172847"/>
                    <a:pt x="282702" y="195453"/>
                    <a:pt x="293624" y="213614"/>
                  </a:cubicBezTo>
                  <a:cubicBezTo>
                    <a:pt x="306197" y="234569"/>
                    <a:pt x="323469" y="241300"/>
                    <a:pt x="341884" y="248539"/>
                  </a:cubicBezTo>
                  <a:cubicBezTo>
                    <a:pt x="362966" y="256794"/>
                    <a:pt x="389382" y="267081"/>
                    <a:pt x="422529" y="305689"/>
                  </a:cubicBezTo>
                  <a:cubicBezTo>
                    <a:pt x="433451" y="318389"/>
                    <a:pt x="437896" y="331978"/>
                    <a:pt x="436118" y="346964"/>
                  </a:cubicBezTo>
                  <a:cubicBezTo>
                    <a:pt x="432181" y="379095"/>
                    <a:pt x="401701" y="410083"/>
                    <a:pt x="383032" y="426212"/>
                  </a:cubicBezTo>
                  <a:cubicBezTo>
                    <a:pt x="374142" y="412877"/>
                    <a:pt x="359029" y="395605"/>
                    <a:pt x="335661" y="385064"/>
                  </a:cubicBezTo>
                  <a:cubicBezTo>
                    <a:pt x="306197" y="371983"/>
                    <a:pt x="271907" y="372872"/>
                    <a:pt x="233553" y="387858"/>
                  </a:cubicBezTo>
                  <a:cubicBezTo>
                    <a:pt x="195707" y="402717"/>
                    <a:pt x="172593" y="424688"/>
                    <a:pt x="159258" y="447675"/>
                  </a:cubicBezTo>
                  <a:cubicBezTo>
                    <a:pt x="153924" y="456819"/>
                    <a:pt x="156083" y="468630"/>
                    <a:pt x="164592" y="474853"/>
                  </a:cubicBezTo>
                  <a:lnTo>
                    <a:pt x="181356" y="476123"/>
                  </a:lnTo>
                  <a:cubicBezTo>
                    <a:pt x="194691" y="450088"/>
                    <a:pt x="212471" y="431419"/>
                    <a:pt x="245618" y="418465"/>
                  </a:cubicBezTo>
                  <a:cubicBezTo>
                    <a:pt x="275209" y="406781"/>
                    <a:pt x="300990" y="405638"/>
                    <a:pt x="322072" y="414909"/>
                  </a:cubicBezTo>
                  <a:cubicBezTo>
                    <a:pt x="351155" y="427609"/>
                    <a:pt x="362712" y="456819"/>
                    <a:pt x="362712" y="457073"/>
                  </a:cubicBezTo>
                  <a:lnTo>
                    <a:pt x="368427" y="465455"/>
                  </a:lnTo>
                  <a:cubicBezTo>
                    <a:pt x="378206" y="468503"/>
                    <a:pt x="383413" y="467614"/>
                    <a:pt x="387604" y="464693"/>
                  </a:cubicBezTo>
                  <a:cubicBezTo>
                    <a:pt x="390652" y="462534"/>
                    <a:pt x="461264" y="411988"/>
                    <a:pt x="468884" y="351028"/>
                  </a:cubicBezTo>
                  <a:cubicBezTo>
                    <a:pt x="471932" y="326644"/>
                    <a:pt x="464820" y="304165"/>
                    <a:pt x="447675" y="284226"/>
                  </a:cubicBezTo>
                  <a:cubicBezTo>
                    <a:pt x="409194" y="239395"/>
                    <a:pt x="377317" y="226949"/>
                    <a:pt x="354076" y="217932"/>
                  </a:cubicBezTo>
                  <a:cubicBezTo>
                    <a:pt x="337058" y="211328"/>
                    <a:pt x="328549" y="207645"/>
                    <a:pt x="322072" y="196723"/>
                  </a:cubicBezTo>
                  <a:cubicBezTo>
                    <a:pt x="316357" y="187198"/>
                    <a:pt x="315722" y="175133"/>
                    <a:pt x="320294" y="162941"/>
                  </a:cubicBezTo>
                  <a:cubicBezTo>
                    <a:pt x="325755" y="148336"/>
                    <a:pt x="338455" y="134493"/>
                    <a:pt x="355981" y="123952"/>
                  </a:cubicBezTo>
                  <a:cubicBezTo>
                    <a:pt x="388366" y="104521"/>
                    <a:pt x="437769" y="100203"/>
                    <a:pt x="454914" y="99187"/>
                  </a:cubicBezTo>
                  <a:cubicBezTo>
                    <a:pt x="510159" y="147574"/>
                    <a:pt x="544195" y="219456"/>
                    <a:pt x="541528" y="298450"/>
                  </a:cubicBezTo>
                  <a:cubicBezTo>
                    <a:pt x="536829" y="438150"/>
                    <a:pt x="419354" y="548005"/>
                    <a:pt x="279654" y="543306"/>
                  </a:cubicBezTo>
                  <a:moveTo>
                    <a:pt x="34417" y="281432"/>
                  </a:moveTo>
                  <a:cubicBezTo>
                    <a:pt x="35687" y="242316"/>
                    <a:pt x="45847" y="205613"/>
                    <a:pt x="62865" y="173101"/>
                  </a:cubicBezTo>
                  <a:cubicBezTo>
                    <a:pt x="73406" y="169291"/>
                    <a:pt x="99441" y="161290"/>
                    <a:pt x="129667" y="162306"/>
                  </a:cubicBezTo>
                  <a:lnTo>
                    <a:pt x="129667" y="162306"/>
                  </a:lnTo>
                  <a:cubicBezTo>
                    <a:pt x="152400" y="163068"/>
                    <a:pt x="174371" y="174244"/>
                    <a:pt x="188214" y="192151"/>
                  </a:cubicBezTo>
                  <a:cubicBezTo>
                    <a:pt x="200025" y="207518"/>
                    <a:pt x="204470" y="225679"/>
                    <a:pt x="200406" y="243332"/>
                  </a:cubicBezTo>
                  <a:cubicBezTo>
                    <a:pt x="195326" y="265938"/>
                    <a:pt x="187833" y="279400"/>
                    <a:pt x="176657" y="285877"/>
                  </a:cubicBezTo>
                  <a:cubicBezTo>
                    <a:pt x="162814" y="293878"/>
                    <a:pt x="139573" y="292862"/>
                    <a:pt x="107696" y="282829"/>
                  </a:cubicBezTo>
                  <a:lnTo>
                    <a:pt x="95631" y="280543"/>
                  </a:lnTo>
                  <a:cubicBezTo>
                    <a:pt x="70104" y="294894"/>
                    <a:pt x="55245" y="329311"/>
                    <a:pt x="44577" y="361188"/>
                  </a:cubicBezTo>
                  <a:cubicBezTo>
                    <a:pt x="37211" y="336042"/>
                    <a:pt x="33528" y="309245"/>
                    <a:pt x="34417" y="281559"/>
                  </a:cubicBezTo>
                  <a:moveTo>
                    <a:pt x="471932" y="70866"/>
                  </a:moveTo>
                  <a:lnTo>
                    <a:pt x="470916" y="69977"/>
                  </a:lnTo>
                  <a:cubicBezTo>
                    <a:pt x="423164" y="30353"/>
                    <a:pt x="363220" y="5842"/>
                    <a:pt x="297307" y="3683"/>
                  </a:cubicBezTo>
                  <a:cubicBezTo>
                    <a:pt x="186563" y="0"/>
                    <a:pt x="88138" y="60071"/>
                    <a:pt x="37592" y="150876"/>
                  </a:cubicBezTo>
                  <a:lnTo>
                    <a:pt x="36830" y="152273"/>
                  </a:lnTo>
                  <a:cubicBezTo>
                    <a:pt x="15748" y="191008"/>
                    <a:pt x="3175" y="234188"/>
                    <a:pt x="1651" y="280416"/>
                  </a:cubicBezTo>
                  <a:cubicBezTo>
                    <a:pt x="0" y="329946"/>
                    <a:pt x="11049" y="377063"/>
                    <a:pt x="32004" y="418465"/>
                  </a:cubicBezTo>
                  <a:lnTo>
                    <a:pt x="32766" y="420116"/>
                  </a:lnTo>
                  <a:cubicBezTo>
                    <a:pt x="79375" y="510032"/>
                    <a:pt x="170942" y="572516"/>
                    <a:pt x="278257" y="576072"/>
                  </a:cubicBezTo>
                  <a:cubicBezTo>
                    <a:pt x="436118" y="581406"/>
                    <a:pt x="568706" y="457327"/>
                    <a:pt x="574040" y="299466"/>
                  </a:cubicBezTo>
                  <a:cubicBezTo>
                    <a:pt x="577088" y="208280"/>
                    <a:pt x="536956" y="125603"/>
                    <a:pt x="472059" y="70866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149352" y="82296"/>
              <a:ext cx="548640" cy="683895"/>
            </a:xfrm>
            <a:custGeom>
              <a:avLst/>
              <a:gdLst/>
              <a:ahLst/>
              <a:cxnLst/>
              <a:rect l="l" t="t" r="r" b="b"/>
              <a:pathLst>
                <a:path w="548640" h="683895">
                  <a:moveTo>
                    <a:pt x="545084" y="279019"/>
                  </a:moveTo>
                  <a:cubicBezTo>
                    <a:pt x="548640" y="173609"/>
                    <a:pt x="504571" y="73660"/>
                    <a:pt x="424180" y="5080"/>
                  </a:cubicBezTo>
                  <a:lnTo>
                    <a:pt x="406908" y="0"/>
                  </a:lnTo>
                  <a:cubicBezTo>
                    <a:pt x="395097" y="13843"/>
                    <a:pt x="395986" y="24130"/>
                    <a:pt x="402844" y="30099"/>
                  </a:cubicBezTo>
                  <a:cubicBezTo>
                    <a:pt x="475488" y="92202"/>
                    <a:pt x="515366" y="182499"/>
                    <a:pt x="512191" y="277876"/>
                  </a:cubicBezTo>
                  <a:cubicBezTo>
                    <a:pt x="506476" y="449834"/>
                    <a:pt x="361950" y="584962"/>
                    <a:pt x="189992" y="579247"/>
                  </a:cubicBezTo>
                  <a:cubicBezTo>
                    <a:pt x="131953" y="577342"/>
                    <a:pt x="75946" y="559435"/>
                    <a:pt x="27813" y="527431"/>
                  </a:cubicBezTo>
                  <a:lnTo>
                    <a:pt x="10033" y="524510"/>
                  </a:lnTo>
                  <a:cubicBezTo>
                    <a:pt x="0" y="539623"/>
                    <a:pt x="2032" y="549783"/>
                    <a:pt x="9525" y="554863"/>
                  </a:cubicBezTo>
                  <a:cubicBezTo>
                    <a:pt x="58166" y="587121"/>
                    <a:pt x="114173" y="606298"/>
                    <a:pt x="172466" y="610997"/>
                  </a:cubicBezTo>
                  <a:lnTo>
                    <a:pt x="171323" y="645414"/>
                  </a:lnTo>
                  <a:lnTo>
                    <a:pt x="39624" y="640969"/>
                  </a:lnTo>
                  <a:cubicBezTo>
                    <a:pt x="30607" y="640715"/>
                    <a:pt x="22987" y="647827"/>
                    <a:pt x="22733" y="656844"/>
                  </a:cubicBezTo>
                  <a:lnTo>
                    <a:pt x="29464" y="673481"/>
                  </a:lnTo>
                  <a:lnTo>
                    <a:pt x="334645" y="683641"/>
                  </a:lnTo>
                  <a:cubicBezTo>
                    <a:pt x="343662" y="683895"/>
                    <a:pt x="351282" y="676783"/>
                    <a:pt x="351663" y="667766"/>
                  </a:cubicBezTo>
                  <a:lnTo>
                    <a:pt x="344805" y="651129"/>
                  </a:lnTo>
                  <a:lnTo>
                    <a:pt x="204089" y="646430"/>
                  </a:lnTo>
                  <a:lnTo>
                    <a:pt x="205232" y="612140"/>
                  </a:lnTo>
                  <a:cubicBezTo>
                    <a:pt x="387985" y="609600"/>
                    <a:pt x="538734" y="463423"/>
                    <a:pt x="544957" y="278892"/>
                  </a:cubicBezTo>
                </a:path>
              </a:pathLst>
            </a:custGeom>
            <a:solidFill>
              <a:srgbClr val="4C4999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4" name="Freeform 18">
            <a:extLst>
              <a:ext uri="{FF2B5EF4-FFF2-40B4-BE49-F238E27FC236}">
                <a16:creationId xmlns:a16="http://schemas.microsoft.com/office/drawing/2014/main" id="{E3E2ADCD-CFEE-3547-D814-B39FAA1A63A9}"/>
              </a:ext>
            </a:extLst>
          </p:cNvPr>
          <p:cNvSpPr/>
          <p:nvPr/>
        </p:nvSpPr>
        <p:spPr>
          <a:xfrm>
            <a:off x="3595487" y="3481485"/>
            <a:ext cx="1875062" cy="2042815"/>
          </a:xfrm>
          <a:custGeom>
            <a:avLst/>
            <a:gdLst/>
            <a:ahLst/>
            <a:cxnLst/>
            <a:rect l="l" t="t" r="r" b="b"/>
            <a:pathLst>
              <a:path w="3219546" h="3779467">
                <a:moveTo>
                  <a:pt x="0" y="0"/>
                </a:moveTo>
                <a:lnTo>
                  <a:pt x="3219546" y="0"/>
                </a:lnTo>
                <a:lnTo>
                  <a:pt x="3219546" y="3779467"/>
                </a:lnTo>
                <a:lnTo>
                  <a:pt x="0" y="377946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266070" t="-249705" r="-1189670" b="-626980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B2F8063F-4401-1A90-FD51-F5EC60583A42}"/>
              </a:ext>
            </a:extLst>
          </p:cNvPr>
          <p:cNvSpPr/>
          <p:nvPr/>
        </p:nvSpPr>
        <p:spPr>
          <a:xfrm>
            <a:off x="3909152" y="5724392"/>
            <a:ext cx="1563210" cy="1563210"/>
          </a:xfrm>
          <a:custGeom>
            <a:avLst/>
            <a:gdLst/>
            <a:ahLst/>
            <a:cxnLst/>
            <a:rect l="l" t="t" r="r" b="b"/>
            <a:pathLst>
              <a:path w="3223285" h="3223285">
                <a:moveTo>
                  <a:pt x="0" y="0"/>
                </a:moveTo>
                <a:lnTo>
                  <a:pt x="3223285" y="0"/>
                </a:lnTo>
                <a:lnTo>
                  <a:pt x="3223285" y="3223285"/>
                </a:lnTo>
                <a:lnTo>
                  <a:pt x="0" y="322328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686642" t="-677296" r="-633452" b="-269280"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240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</Words>
  <Application>Microsoft Office PowerPoint</Application>
  <PresentationFormat>مخصص</PresentationFormat>
  <Paragraphs>5</Paragraphs>
  <Slides>9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3" baseType="lpstr">
      <vt:lpstr>FF Yaseer</vt:lpstr>
      <vt:lpstr>Calibri</vt:lpstr>
      <vt:lpstr>Arial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قالب العودة إلى الدراسة وفق الهوية المعتمدة1445-تصميم ندى قطان</dc:title>
  <dc:creator>Win 10</dc:creator>
  <cp:lastModifiedBy>Adel Saad S. Almeelby</cp:lastModifiedBy>
  <cp:revision>4</cp:revision>
  <dcterms:created xsi:type="dcterms:W3CDTF">2006-08-16T00:00:00Z</dcterms:created>
  <dcterms:modified xsi:type="dcterms:W3CDTF">2023-08-12T16:05:22Z</dcterms:modified>
  <dc:identifier>DAFq9bAi_7o</dc:identifier>
</cp:coreProperties>
</file>