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5" r:id="rId8"/>
    <p:sldId id="267" r:id="rId9"/>
    <p:sldId id="266" r:id="rId10"/>
    <p:sldId id="270" r:id="rId11"/>
    <p:sldId id="268" r:id="rId12"/>
    <p:sldId id="262" r:id="rId13"/>
    <p:sldId id="264" r:id="rId14"/>
    <p:sldId id="269" r:id="rId15"/>
  </p:sldIdLst>
  <p:sldSz cx="18288000" cy="10287000"/>
  <p:notesSz cx="6858000" cy="9144000"/>
  <p:embeddedFontLst>
    <p:embeddedFont>
      <p:font typeface="Calibri" panose="020F0502020204030204" pitchFamily="34" charset="0"/>
      <p:regular r:id="rId16"/>
      <p:bold r:id="rId17"/>
      <p:italic r:id="rId18"/>
      <p:boldItalic r:id="rId19"/>
    </p:embeddedFont>
    <p:embeddedFont>
      <p:font typeface="FF Yaseer" panose="00000500000000000000" pitchFamily="50" charset="-78"/>
      <p:regular r:id="rId2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45" d="100"/>
          <a:sy n="45" d="100"/>
        </p:scale>
        <p:origin x="816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8/11/2023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8/11/2023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8/11/2023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2.sv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sv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3.svg"/><Relationship Id="rId7" Type="http://schemas.openxmlformats.org/officeDocument/2006/relationships/image" Target="../media/image31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4.svg"/><Relationship Id="rId4" Type="http://schemas.openxmlformats.org/officeDocument/2006/relationships/image" Target="../media/image3.png"/><Relationship Id="rId9" Type="http://schemas.openxmlformats.org/officeDocument/2006/relationships/image" Target="../media/image7.sv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2.svg"/><Relationship Id="rId7" Type="http://schemas.openxmlformats.org/officeDocument/2006/relationships/image" Target="../media/image19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4.svg"/><Relationship Id="rId10" Type="http://schemas.openxmlformats.org/officeDocument/2006/relationships/image" Target="../media/image37.png"/><Relationship Id="rId4" Type="http://schemas.openxmlformats.org/officeDocument/2006/relationships/image" Target="../media/image3.png"/><Relationship Id="rId9" Type="http://schemas.openxmlformats.org/officeDocument/2006/relationships/image" Target="../media/image17.sv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13.svg"/><Relationship Id="rId7" Type="http://schemas.openxmlformats.org/officeDocument/2006/relationships/image" Target="../media/image7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39.svg"/><Relationship Id="rId4" Type="http://schemas.openxmlformats.org/officeDocument/2006/relationships/image" Target="../media/image38.png"/><Relationship Id="rId9" Type="http://schemas.openxmlformats.org/officeDocument/2006/relationships/image" Target="../media/image41.sv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9.svg"/><Relationship Id="rId7" Type="http://schemas.openxmlformats.org/officeDocument/2006/relationships/image" Target="../media/image13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svg"/><Relationship Id="rId4" Type="http://schemas.openxmlformats.org/officeDocument/2006/relationships/image" Target="../media/image10.png"/><Relationship Id="rId9" Type="http://schemas.openxmlformats.org/officeDocument/2006/relationships/image" Target="../media/image4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svg"/><Relationship Id="rId7" Type="http://schemas.openxmlformats.org/officeDocument/2006/relationships/image" Target="../media/image19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11" Type="http://schemas.openxmlformats.org/officeDocument/2006/relationships/image" Target="../media/image4.svg"/><Relationship Id="rId5" Type="http://schemas.openxmlformats.org/officeDocument/2006/relationships/image" Target="../media/image17.svg"/><Relationship Id="rId10" Type="http://schemas.openxmlformats.org/officeDocument/2006/relationships/image" Target="../media/image3.png"/><Relationship Id="rId4" Type="http://schemas.openxmlformats.org/officeDocument/2006/relationships/image" Target="../media/image16.png"/><Relationship Id="rId9" Type="http://schemas.openxmlformats.org/officeDocument/2006/relationships/image" Target="../media/image21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3.svg"/><Relationship Id="rId7" Type="http://schemas.openxmlformats.org/officeDocument/2006/relationships/image" Target="../media/image17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11" Type="http://schemas.openxmlformats.org/officeDocument/2006/relationships/image" Target="../media/image4.svg"/><Relationship Id="rId5" Type="http://schemas.openxmlformats.org/officeDocument/2006/relationships/image" Target="../media/image25.svg"/><Relationship Id="rId10" Type="http://schemas.openxmlformats.org/officeDocument/2006/relationships/image" Target="../media/image3.png"/><Relationship Id="rId4" Type="http://schemas.openxmlformats.org/officeDocument/2006/relationships/image" Target="../media/image24.png"/><Relationship Id="rId9" Type="http://schemas.openxmlformats.org/officeDocument/2006/relationships/image" Target="../media/image19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svg"/><Relationship Id="rId7" Type="http://schemas.openxmlformats.org/officeDocument/2006/relationships/image" Target="../media/image4.sv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svg"/><Relationship Id="rId7" Type="http://schemas.openxmlformats.org/officeDocument/2006/relationships/image" Target="../media/image4.sv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31.svg"/><Relationship Id="rId4" Type="http://schemas.openxmlformats.org/officeDocument/2006/relationships/image" Target="../media/image3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9.svg"/><Relationship Id="rId7" Type="http://schemas.openxmlformats.org/officeDocument/2006/relationships/image" Target="../media/image11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4.svg"/><Relationship Id="rId4" Type="http://schemas.openxmlformats.org/officeDocument/2006/relationships/image" Target="../media/image3.png"/><Relationship Id="rId9" Type="http://schemas.openxmlformats.org/officeDocument/2006/relationships/image" Target="../media/image33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7.svg"/><Relationship Id="rId7" Type="http://schemas.openxmlformats.org/officeDocument/2006/relationships/image" Target="../media/image11.sv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svg"/><Relationship Id="rId3" Type="http://schemas.openxmlformats.org/officeDocument/2006/relationships/image" Target="../media/image15.svg"/><Relationship Id="rId7" Type="http://schemas.openxmlformats.org/officeDocument/2006/relationships/image" Target="../media/image1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4.svg"/><Relationship Id="rId10" Type="http://schemas.openxmlformats.org/officeDocument/2006/relationships/image" Target="../media/image19.svg"/><Relationship Id="rId4" Type="http://schemas.openxmlformats.org/officeDocument/2006/relationships/image" Target="../media/image3.png"/><Relationship Id="rId9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315662"/>
          </a:xfrm>
          <a:custGeom>
            <a:avLst/>
            <a:gdLst/>
            <a:ahLst/>
            <a:cxnLst/>
            <a:rect l="l" t="t" r="r" b="b"/>
            <a:pathLst>
              <a:path w="19460785" h="19460785">
                <a:moveTo>
                  <a:pt x="0" y="0"/>
                </a:moveTo>
                <a:lnTo>
                  <a:pt x="19460785" y="0"/>
                </a:lnTo>
                <a:lnTo>
                  <a:pt x="19460785" y="19460785"/>
                </a:lnTo>
                <a:lnTo>
                  <a:pt x="0" y="1946078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ar-SA" dirty="0"/>
          </a:p>
        </p:txBody>
      </p:sp>
      <p:grpSp>
        <p:nvGrpSpPr>
          <p:cNvPr id="3" name="Group 3"/>
          <p:cNvGrpSpPr>
            <a:grpSpLocks noChangeAspect="1"/>
          </p:cNvGrpSpPr>
          <p:nvPr/>
        </p:nvGrpSpPr>
        <p:grpSpPr>
          <a:xfrm rot="1052414">
            <a:off x="16195751" y="4218130"/>
            <a:ext cx="1362458" cy="1490889"/>
            <a:chOff x="0" y="0"/>
            <a:chExt cx="758152" cy="829615"/>
          </a:xfrm>
        </p:grpSpPr>
        <p:sp>
          <p:nvSpPr>
            <p:cNvPr id="4" name="Freeform 4"/>
            <p:cNvSpPr/>
            <p:nvPr/>
          </p:nvSpPr>
          <p:spPr>
            <a:xfrm>
              <a:off x="62103" y="59944"/>
              <a:ext cx="577088" cy="581406"/>
            </a:xfrm>
            <a:custGeom>
              <a:avLst/>
              <a:gdLst/>
              <a:ahLst/>
              <a:cxnLst/>
              <a:rect l="l" t="t" r="r" b="b"/>
              <a:pathLst>
                <a:path w="577088" h="581406">
                  <a:moveTo>
                    <a:pt x="279273" y="543179"/>
                  </a:moveTo>
                  <a:cubicBezTo>
                    <a:pt x="242062" y="541909"/>
                    <a:pt x="207010" y="532638"/>
                    <a:pt x="175641" y="517144"/>
                  </a:cubicBezTo>
                  <a:cubicBezTo>
                    <a:pt x="175641" y="516763"/>
                    <a:pt x="131318" y="489839"/>
                    <a:pt x="121285" y="480695"/>
                  </a:cubicBezTo>
                  <a:cubicBezTo>
                    <a:pt x="98298" y="460629"/>
                    <a:pt x="78994" y="436626"/>
                    <a:pt x="64516" y="409575"/>
                  </a:cubicBezTo>
                  <a:cubicBezTo>
                    <a:pt x="75819" y="366141"/>
                    <a:pt x="92202" y="324612"/>
                    <a:pt x="101600" y="315087"/>
                  </a:cubicBezTo>
                  <a:cubicBezTo>
                    <a:pt x="141859" y="327279"/>
                    <a:pt x="171069" y="326898"/>
                    <a:pt x="193167" y="314198"/>
                  </a:cubicBezTo>
                  <a:cubicBezTo>
                    <a:pt x="212852" y="302895"/>
                    <a:pt x="225425" y="282575"/>
                    <a:pt x="232664" y="250444"/>
                  </a:cubicBezTo>
                  <a:cubicBezTo>
                    <a:pt x="238760" y="223012"/>
                    <a:pt x="232283" y="195199"/>
                    <a:pt x="214376" y="172085"/>
                  </a:cubicBezTo>
                  <a:cubicBezTo>
                    <a:pt x="194564" y="146431"/>
                    <a:pt x="163449" y="130556"/>
                    <a:pt x="130937" y="129540"/>
                  </a:cubicBezTo>
                  <a:lnTo>
                    <a:pt x="130937" y="129540"/>
                  </a:lnTo>
                  <a:lnTo>
                    <a:pt x="89535" y="132461"/>
                  </a:lnTo>
                  <a:cubicBezTo>
                    <a:pt x="137795" y="71755"/>
                    <a:pt x="213106" y="33909"/>
                    <a:pt x="296418" y="36576"/>
                  </a:cubicBezTo>
                  <a:cubicBezTo>
                    <a:pt x="339598" y="37973"/>
                    <a:pt x="379857" y="50292"/>
                    <a:pt x="414782" y="70485"/>
                  </a:cubicBezTo>
                  <a:cubicBezTo>
                    <a:pt x="390906" y="74422"/>
                    <a:pt x="362077" y="81788"/>
                    <a:pt x="338836" y="95631"/>
                  </a:cubicBezTo>
                  <a:cubicBezTo>
                    <a:pt x="314706" y="110109"/>
                    <a:pt x="297561" y="129286"/>
                    <a:pt x="289306" y="151257"/>
                  </a:cubicBezTo>
                  <a:cubicBezTo>
                    <a:pt x="281178" y="172847"/>
                    <a:pt x="282702" y="195453"/>
                    <a:pt x="293624" y="213614"/>
                  </a:cubicBezTo>
                  <a:cubicBezTo>
                    <a:pt x="306197" y="234569"/>
                    <a:pt x="323469" y="241300"/>
                    <a:pt x="341884" y="248539"/>
                  </a:cubicBezTo>
                  <a:cubicBezTo>
                    <a:pt x="362966" y="256794"/>
                    <a:pt x="389382" y="267081"/>
                    <a:pt x="422529" y="305689"/>
                  </a:cubicBezTo>
                  <a:cubicBezTo>
                    <a:pt x="433451" y="318389"/>
                    <a:pt x="437896" y="331978"/>
                    <a:pt x="436118" y="346964"/>
                  </a:cubicBezTo>
                  <a:cubicBezTo>
                    <a:pt x="432181" y="379095"/>
                    <a:pt x="401701" y="410083"/>
                    <a:pt x="383032" y="426212"/>
                  </a:cubicBezTo>
                  <a:cubicBezTo>
                    <a:pt x="374142" y="412877"/>
                    <a:pt x="359029" y="395605"/>
                    <a:pt x="335661" y="385064"/>
                  </a:cubicBezTo>
                  <a:cubicBezTo>
                    <a:pt x="306197" y="371983"/>
                    <a:pt x="271907" y="372872"/>
                    <a:pt x="233553" y="387858"/>
                  </a:cubicBezTo>
                  <a:cubicBezTo>
                    <a:pt x="195707" y="402717"/>
                    <a:pt x="172593" y="424688"/>
                    <a:pt x="159258" y="447675"/>
                  </a:cubicBezTo>
                  <a:cubicBezTo>
                    <a:pt x="153924" y="456819"/>
                    <a:pt x="156083" y="468630"/>
                    <a:pt x="164592" y="474853"/>
                  </a:cubicBezTo>
                  <a:lnTo>
                    <a:pt x="181356" y="476123"/>
                  </a:lnTo>
                  <a:cubicBezTo>
                    <a:pt x="194691" y="450088"/>
                    <a:pt x="212471" y="431419"/>
                    <a:pt x="245618" y="418465"/>
                  </a:cubicBezTo>
                  <a:cubicBezTo>
                    <a:pt x="275209" y="406781"/>
                    <a:pt x="300990" y="405638"/>
                    <a:pt x="322072" y="414909"/>
                  </a:cubicBezTo>
                  <a:cubicBezTo>
                    <a:pt x="351155" y="427609"/>
                    <a:pt x="362712" y="456819"/>
                    <a:pt x="362712" y="457073"/>
                  </a:cubicBezTo>
                  <a:lnTo>
                    <a:pt x="368427" y="465455"/>
                  </a:lnTo>
                  <a:cubicBezTo>
                    <a:pt x="378206" y="468503"/>
                    <a:pt x="383413" y="467614"/>
                    <a:pt x="387604" y="464693"/>
                  </a:cubicBezTo>
                  <a:cubicBezTo>
                    <a:pt x="390652" y="462534"/>
                    <a:pt x="461264" y="411988"/>
                    <a:pt x="468884" y="351028"/>
                  </a:cubicBezTo>
                  <a:cubicBezTo>
                    <a:pt x="471932" y="326644"/>
                    <a:pt x="464820" y="304165"/>
                    <a:pt x="447675" y="284226"/>
                  </a:cubicBezTo>
                  <a:cubicBezTo>
                    <a:pt x="409194" y="239395"/>
                    <a:pt x="377317" y="226949"/>
                    <a:pt x="354076" y="217932"/>
                  </a:cubicBezTo>
                  <a:cubicBezTo>
                    <a:pt x="337058" y="211328"/>
                    <a:pt x="328549" y="207645"/>
                    <a:pt x="322072" y="196723"/>
                  </a:cubicBezTo>
                  <a:cubicBezTo>
                    <a:pt x="316357" y="187198"/>
                    <a:pt x="315722" y="175133"/>
                    <a:pt x="320294" y="162941"/>
                  </a:cubicBezTo>
                  <a:cubicBezTo>
                    <a:pt x="325755" y="148336"/>
                    <a:pt x="338455" y="134493"/>
                    <a:pt x="355981" y="123952"/>
                  </a:cubicBezTo>
                  <a:cubicBezTo>
                    <a:pt x="388366" y="104521"/>
                    <a:pt x="437769" y="100203"/>
                    <a:pt x="454914" y="99187"/>
                  </a:cubicBezTo>
                  <a:cubicBezTo>
                    <a:pt x="510159" y="147574"/>
                    <a:pt x="544195" y="219456"/>
                    <a:pt x="541528" y="298450"/>
                  </a:cubicBezTo>
                  <a:cubicBezTo>
                    <a:pt x="536829" y="438150"/>
                    <a:pt x="419354" y="548005"/>
                    <a:pt x="279654" y="543306"/>
                  </a:cubicBezTo>
                  <a:moveTo>
                    <a:pt x="34417" y="281432"/>
                  </a:moveTo>
                  <a:cubicBezTo>
                    <a:pt x="35687" y="242316"/>
                    <a:pt x="45847" y="205613"/>
                    <a:pt x="62865" y="173101"/>
                  </a:cubicBezTo>
                  <a:cubicBezTo>
                    <a:pt x="73406" y="169291"/>
                    <a:pt x="99441" y="161290"/>
                    <a:pt x="129667" y="162306"/>
                  </a:cubicBezTo>
                  <a:lnTo>
                    <a:pt x="129667" y="162306"/>
                  </a:lnTo>
                  <a:cubicBezTo>
                    <a:pt x="152400" y="163068"/>
                    <a:pt x="174371" y="174244"/>
                    <a:pt x="188214" y="192151"/>
                  </a:cubicBezTo>
                  <a:cubicBezTo>
                    <a:pt x="200025" y="207518"/>
                    <a:pt x="204470" y="225679"/>
                    <a:pt x="200406" y="243332"/>
                  </a:cubicBezTo>
                  <a:cubicBezTo>
                    <a:pt x="195326" y="265938"/>
                    <a:pt x="187833" y="279400"/>
                    <a:pt x="176657" y="285877"/>
                  </a:cubicBezTo>
                  <a:cubicBezTo>
                    <a:pt x="162814" y="293878"/>
                    <a:pt x="139573" y="292862"/>
                    <a:pt x="107696" y="282829"/>
                  </a:cubicBezTo>
                  <a:lnTo>
                    <a:pt x="95631" y="280543"/>
                  </a:lnTo>
                  <a:cubicBezTo>
                    <a:pt x="70104" y="294894"/>
                    <a:pt x="55245" y="329311"/>
                    <a:pt x="44577" y="361188"/>
                  </a:cubicBezTo>
                  <a:cubicBezTo>
                    <a:pt x="37211" y="336042"/>
                    <a:pt x="33528" y="309245"/>
                    <a:pt x="34417" y="281559"/>
                  </a:cubicBezTo>
                  <a:moveTo>
                    <a:pt x="471932" y="70866"/>
                  </a:moveTo>
                  <a:lnTo>
                    <a:pt x="470916" y="69977"/>
                  </a:lnTo>
                  <a:cubicBezTo>
                    <a:pt x="423164" y="30353"/>
                    <a:pt x="363220" y="5842"/>
                    <a:pt x="297307" y="3683"/>
                  </a:cubicBezTo>
                  <a:cubicBezTo>
                    <a:pt x="186563" y="0"/>
                    <a:pt x="88138" y="60071"/>
                    <a:pt x="37592" y="150876"/>
                  </a:cubicBezTo>
                  <a:lnTo>
                    <a:pt x="36830" y="152273"/>
                  </a:lnTo>
                  <a:cubicBezTo>
                    <a:pt x="15748" y="191008"/>
                    <a:pt x="3175" y="234188"/>
                    <a:pt x="1651" y="280416"/>
                  </a:cubicBezTo>
                  <a:cubicBezTo>
                    <a:pt x="0" y="329946"/>
                    <a:pt x="11049" y="377063"/>
                    <a:pt x="32004" y="418465"/>
                  </a:cubicBezTo>
                  <a:lnTo>
                    <a:pt x="32766" y="420116"/>
                  </a:lnTo>
                  <a:cubicBezTo>
                    <a:pt x="79375" y="510032"/>
                    <a:pt x="170942" y="572516"/>
                    <a:pt x="278257" y="576072"/>
                  </a:cubicBezTo>
                  <a:cubicBezTo>
                    <a:pt x="436118" y="581406"/>
                    <a:pt x="568706" y="457327"/>
                    <a:pt x="574040" y="299466"/>
                  </a:cubicBezTo>
                  <a:cubicBezTo>
                    <a:pt x="577088" y="208280"/>
                    <a:pt x="536956" y="125603"/>
                    <a:pt x="472059" y="70866"/>
                  </a:cubicBezTo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ar-SA"/>
            </a:p>
          </p:txBody>
        </p:sp>
        <p:sp>
          <p:nvSpPr>
            <p:cNvPr id="5" name="Freeform 5"/>
            <p:cNvSpPr/>
            <p:nvPr/>
          </p:nvSpPr>
          <p:spPr>
            <a:xfrm>
              <a:off x="149352" y="82296"/>
              <a:ext cx="548640" cy="683895"/>
            </a:xfrm>
            <a:custGeom>
              <a:avLst/>
              <a:gdLst/>
              <a:ahLst/>
              <a:cxnLst/>
              <a:rect l="l" t="t" r="r" b="b"/>
              <a:pathLst>
                <a:path w="548640" h="683895">
                  <a:moveTo>
                    <a:pt x="545084" y="279019"/>
                  </a:moveTo>
                  <a:cubicBezTo>
                    <a:pt x="548640" y="173609"/>
                    <a:pt x="504571" y="73660"/>
                    <a:pt x="424180" y="5080"/>
                  </a:cubicBezTo>
                  <a:lnTo>
                    <a:pt x="406908" y="0"/>
                  </a:lnTo>
                  <a:cubicBezTo>
                    <a:pt x="395097" y="13843"/>
                    <a:pt x="395986" y="24130"/>
                    <a:pt x="402844" y="30099"/>
                  </a:cubicBezTo>
                  <a:cubicBezTo>
                    <a:pt x="475488" y="92202"/>
                    <a:pt x="515366" y="182499"/>
                    <a:pt x="512191" y="277876"/>
                  </a:cubicBezTo>
                  <a:cubicBezTo>
                    <a:pt x="506476" y="449834"/>
                    <a:pt x="361950" y="584962"/>
                    <a:pt x="189992" y="579247"/>
                  </a:cubicBezTo>
                  <a:cubicBezTo>
                    <a:pt x="131953" y="577342"/>
                    <a:pt x="75946" y="559435"/>
                    <a:pt x="27813" y="527431"/>
                  </a:cubicBezTo>
                  <a:lnTo>
                    <a:pt x="10033" y="524510"/>
                  </a:lnTo>
                  <a:cubicBezTo>
                    <a:pt x="0" y="539623"/>
                    <a:pt x="2032" y="549783"/>
                    <a:pt x="9525" y="554863"/>
                  </a:cubicBezTo>
                  <a:cubicBezTo>
                    <a:pt x="58166" y="587121"/>
                    <a:pt x="114173" y="606298"/>
                    <a:pt x="172466" y="610997"/>
                  </a:cubicBezTo>
                  <a:lnTo>
                    <a:pt x="171323" y="645414"/>
                  </a:lnTo>
                  <a:lnTo>
                    <a:pt x="39624" y="640969"/>
                  </a:lnTo>
                  <a:cubicBezTo>
                    <a:pt x="30607" y="640715"/>
                    <a:pt x="22987" y="647827"/>
                    <a:pt x="22733" y="656844"/>
                  </a:cubicBezTo>
                  <a:lnTo>
                    <a:pt x="29464" y="673481"/>
                  </a:lnTo>
                  <a:lnTo>
                    <a:pt x="334645" y="683641"/>
                  </a:lnTo>
                  <a:cubicBezTo>
                    <a:pt x="343662" y="683895"/>
                    <a:pt x="351282" y="676783"/>
                    <a:pt x="351663" y="667766"/>
                  </a:cubicBezTo>
                  <a:lnTo>
                    <a:pt x="344805" y="651129"/>
                  </a:lnTo>
                  <a:lnTo>
                    <a:pt x="204089" y="646430"/>
                  </a:lnTo>
                  <a:lnTo>
                    <a:pt x="205232" y="612140"/>
                  </a:lnTo>
                  <a:cubicBezTo>
                    <a:pt x="387985" y="609600"/>
                    <a:pt x="538734" y="463423"/>
                    <a:pt x="544957" y="278892"/>
                  </a:cubicBezTo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ar-SA"/>
            </a:p>
          </p:txBody>
        </p:sp>
      </p:grpSp>
      <p:grpSp>
        <p:nvGrpSpPr>
          <p:cNvPr id="7" name="Group 7"/>
          <p:cNvGrpSpPr>
            <a:grpSpLocks noChangeAspect="1"/>
          </p:cNvGrpSpPr>
          <p:nvPr/>
        </p:nvGrpSpPr>
        <p:grpSpPr>
          <a:xfrm>
            <a:off x="12263021" y="2869805"/>
            <a:ext cx="1366437" cy="1470736"/>
            <a:chOff x="0" y="0"/>
            <a:chExt cx="1366444" cy="1470736"/>
          </a:xfrm>
        </p:grpSpPr>
        <p:sp>
          <p:nvSpPr>
            <p:cNvPr id="8" name="Freeform 8"/>
            <p:cNvSpPr/>
            <p:nvPr/>
          </p:nvSpPr>
          <p:spPr>
            <a:xfrm>
              <a:off x="713105" y="1010285"/>
              <a:ext cx="342646" cy="194183"/>
            </a:xfrm>
            <a:custGeom>
              <a:avLst/>
              <a:gdLst/>
              <a:ahLst/>
              <a:cxnLst/>
              <a:rect l="l" t="t" r="r" b="b"/>
              <a:pathLst>
                <a:path w="342646" h="194183">
                  <a:moveTo>
                    <a:pt x="324231" y="52959"/>
                  </a:moveTo>
                  <a:lnTo>
                    <a:pt x="40767" y="188087"/>
                  </a:lnTo>
                  <a:cubicBezTo>
                    <a:pt x="27813" y="194183"/>
                    <a:pt x="12446" y="188722"/>
                    <a:pt x="6223" y="175895"/>
                  </a:cubicBezTo>
                  <a:cubicBezTo>
                    <a:pt x="0" y="163068"/>
                    <a:pt x="5588" y="147574"/>
                    <a:pt x="18415" y="141351"/>
                  </a:cubicBezTo>
                  <a:lnTo>
                    <a:pt x="301879" y="6096"/>
                  </a:lnTo>
                  <a:cubicBezTo>
                    <a:pt x="314833" y="0"/>
                    <a:pt x="330200" y="5461"/>
                    <a:pt x="336423" y="18288"/>
                  </a:cubicBezTo>
                  <a:cubicBezTo>
                    <a:pt x="342646" y="31115"/>
                    <a:pt x="337058" y="46609"/>
                    <a:pt x="324231" y="52832"/>
                  </a:cubicBezTo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ar-SA"/>
            </a:p>
          </p:txBody>
        </p:sp>
        <p:sp>
          <p:nvSpPr>
            <p:cNvPr id="9" name="Freeform 9"/>
            <p:cNvSpPr/>
            <p:nvPr/>
          </p:nvSpPr>
          <p:spPr>
            <a:xfrm>
              <a:off x="757682" y="1094613"/>
              <a:ext cx="331470" cy="188976"/>
            </a:xfrm>
            <a:custGeom>
              <a:avLst/>
              <a:gdLst/>
              <a:ahLst/>
              <a:cxnLst/>
              <a:rect l="l" t="t" r="r" b="b"/>
              <a:pathLst>
                <a:path w="331470" h="188976">
                  <a:moveTo>
                    <a:pt x="312928" y="52832"/>
                  </a:moveTo>
                  <a:lnTo>
                    <a:pt x="40767" y="182753"/>
                  </a:lnTo>
                  <a:cubicBezTo>
                    <a:pt x="27813" y="188976"/>
                    <a:pt x="12446" y="183388"/>
                    <a:pt x="6223" y="170561"/>
                  </a:cubicBezTo>
                  <a:cubicBezTo>
                    <a:pt x="0" y="157734"/>
                    <a:pt x="5588" y="142240"/>
                    <a:pt x="18415" y="136017"/>
                  </a:cubicBezTo>
                  <a:lnTo>
                    <a:pt x="290703" y="6096"/>
                  </a:lnTo>
                  <a:cubicBezTo>
                    <a:pt x="303657" y="0"/>
                    <a:pt x="319024" y="5461"/>
                    <a:pt x="325247" y="18288"/>
                  </a:cubicBezTo>
                  <a:cubicBezTo>
                    <a:pt x="331470" y="31115"/>
                    <a:pt x="326009" y="46609"/>
                    <a:pt x="313055" y="52832"/>
                  </a:cubicBezTo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ar-SA"/>
            </a:p>
          </p:txBody>
        </p:sp>
        <p:sp>
          <p:nvSpPr>
            <p:cNvPr id="10" name="Freeform 10"/>
            <p:cNvSpPr/>
            <p:nvPr/>
          </p:nvSpPr>
          <p:spPr>
            <a:xfrm>
              <a:off x="818896" y="1193927"/>
              <a:ext cx="295402" cy="171704"/>
            </a:xfrm>
            <a:custGeom>
              <a:avLst/>
              <a:gdLst/>
              <a:ahLst/>
              <a:cxnLst/>
              <a:rect l="l" t="t" r="r" b="b"/>
              <a:pathLst>
                <a:path w="295402" h="171704">
                  <a:moveTo>
                    <a:pt x="277114" y="52832"/>
                  </a:moveTo>
                  <a:lnTo>
                    <a:pt x="40767" y="165608"/>
                  </a:lnTo>
                  <a:cubicBezTo>
                    <a:pt x="27813" y="171704"/>
                    <a:pt x="12446" y="166243"/>
                    <a:pt x="6223" y="153416"/>
                  </a:cubicBezTo>
                  <a:cubicBezTo>
                    <a:pt x="0" y="140589"/>
                    <a:pt x="5588" y="125095"/>
                    <a:pt x="18415" y="118872"/>
                  </a:cubicBezTo>
                  <a:lnTo>
                    <a:pt x="254762" y="6096"/>
                  </a:lnTo>
                  <a:cubicBezTo>
                    <a:pt x="267716" y="0"/>
                    <a:pt x="283210" y="5461"/>
                    <a:pt x="289306" y="18288"/>
                  </a:cubicBezTo>
                  <a:cubicBezTo>
                    <a:pt x="295402" y="31115"/>
                    <a:pt x="289941" y="46609"/>
                    <a:pt x="277114" y="52832"/>
                  </a:cubicBezTo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ar-SA"/>
            </a:p>
          </p:txBody>
        </p:sp>
        <p:sp>
          <p:nvSpPr>
            <p:cNvPr id="11" name="Freeform 11"/>
            <p:cNvSpPr/>
            <p:nvPr/>
          </p:nvSpPr>
          <p:spPr>
            <a:xfrm>
              <a:off x="208534" y="216916"/>
              <a:ext cx="910717" cy="986155"/>
            </a:xfrm>
            <a:custGeom>
              <a:avLst/>
              <a:gdLst/>
              <a:ahLst/>
              <a:cxnLst/>
              <a:rect l="l" t="t" r="r" b="b"/>
              <a:pathLst>
                <a:path w="910717" h="986155">
                  <a:moveTo>
                    <a:pt x="539496" y="926719"/>
                  </a:moveTo>
                  <a:lnTo>
                    <a:pt x="791718" y="806450"/>
                  </a:lnTo>
                  <a:cubicBezTo>
                    <a:pt x="786638" y="746506"/>
                    <a:pt x="794639" y="688848"/>
                    <a:pt x="815340" y="634619"/>
                  </a:cubicBezTo>
                  <a:cubicBezTo>
                    <a:pt x="857758" y="524002"/>
                    <a:pt x="854837" y="407924"/>
                    <a:pt x="807085" y="307721"/>
                  </a:cubicBezTo>
                  <a:cubicBezTo>
                    <a:pt x="723646" y="132842"/>
                    <a:pt x="509778" y="59055"/>
                    <a:pt x="329184" y="141097"/>
                  </a:cubicBezTo>
                  <a:lnTo>
                    <a:pt x="312801" y="148844"/>
                  </a:lnTo>
                  <a:cubicBezTo>
                    <a:pt x="136017" y="237236"/>
                    <a:pt x="58801" y="450088"/>
                    <a:pt x="141224" y="622935"/>
                  </a:cubicBezTo>
                  <a:cubicBezTo>
                    <a:pt x="190119" y="725043"/>
                    <a:pt x="278638" y="800354"/>
                    <a:pt x="391160" y="837057"/>
                  </a:cubicBezTo>
                  <a:cubicBezTo>
                    <a:pt x="446405" y="855091"/>
                    <a:pt x="496316" y="885190"/>
                    <a:pt x="539623" y="926846"/>
                  </a:cubicBezTo>
                  <a:moveTo>
                    <a:pt x="830707" y="845439"/>
                  </a:moveTo>
                  <a:lnTo>
                    <a:pt x="545338" y="981329"/>
                  </a:lnTo>
                  <a:cubicBezTo>
                    <a:pt x="535178" y="986155"/>
                    <a:pt x="523240" y="983996"/>
                    <a:pt x="515493" y="975868"/>
                  </a:cubicBezTo>
                  <a:cubicBezTo>
                    <a:pt x="475107" y="933577"/>
                    <a:pt x="427863" y="903351"/>
                    <a:pt x="375158" y="886206"/>
                  </a:cubicBezTo>
                  <a:cubicBezTo>
                    <a:pt x="249047" y="845185"/>
                    <a:pt x="149733" y="760349"/>
                    <a:pt x="95504" y="647192"/>
                  </a:cubicBezTo>
                  <a:cubicBezTo>
                    <a:pt x="0" y="447040"/>
                    <a:pt x="87757" y="203454"/>
                    <a:pt x="290195" y="102108"/>
                  </a:cubicBezTo>
                  <a:lnTo>
                    <a:pt x="307467" y="93853"/>
                  </a:lnTo>
                  <a:cubicBezTo>
                    <a:pt x="513969" y="0"/>
                    <a:pt x="758571" y="85090"/>
                    <a:pt x="853059" y="283210"/>
                  </a:cubicBezTo>
                  <a:cubicBezTo>
                    <a:pt x="907034" y="396875"/>
                    <a:pt x="910717" y="530860"/>
                    <a:pt x="863854" y="653034"/>
                  </a:cubicBezTo>
                  <a:cubicBezTo>
                    <a:pt x="844042" y="704850"/>
                    <a:pt x="837692" y="760476"/>
                    <a:pt x="845185" y="818515"/>
                  </a:cubicBezTo>
                  <a:cubicBezTo>
                    <a:pt x="846582" y="829691"/>
                    <a:pt x="840740" y="840359"/>
                    <a:pt x="830707" y="845185"/>
                  </a:cubicBezTo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ar-SA"/>
            </a:p>
          </p:txBody>
        </p:sp>
        <p:sp>
          <p:nvSpPr>
            <p:cNvPr id="12" name="Freeform 12"/>
            <p:cNvSpPr/>
            <p:nvPr/>
          </p:nvSpPr>
          <p:spPr>
            <a:xfrm>
              <a:off x="740664" y="838581"/>
              <a:ext cx="167513" cy="286258"/>
            </a:xfrm>
            <a:custGeom>
              <a:avLst/>
              <a:gdLst/>
              <a:ahLst/>
              <a:cxnLst/>
              <a:rect l="l" t="t" r="r" b="b"/>
              <a:pathLst>
                <a:path w="167513" h="286258">
                  <a:moveTo>
                    <a:pt x="149225" y="280162"/>
                  </a:moveTo>
                  <a:cubicBezTo>
                    <a:pt x="136271" y="286258"/>
                    <a:pt x="120904" y="280797"/>
                    <a:pt x="114681" y="267970"/>
                  </a:cubicBezTo>
                  <a:lnTo>
                    <a:pt x="6223" y="40767"/>
                  </a:lnTo>
                  <a:cubicBezTo>
                    <a:pt x="0" y="27813"/>
                    <a:pt x="5588" y="12446"/>
                    <a:pt x="18415" y="6223"/>
                  </a:cubicBezTo>
                  <a:cubicBezTo>
                    <a:pt x="31242" y="0"/>
                    <a:pt x="46736" y="5588"/>
                    <a:pt x="52959" y="18415"/>
                  </a:cubicBezTo>
                  <a:lnTo>
                    <a:pt x="161417" y="245618"/>
                  </a:lnTo>
                  <a:cubicBezTo>
                    <a:pt x="167513" y="258572"/>
                    <a:pt x="162052" y="273939"/>
                    <a:pt x="149225" y="280162"/>
                  </a:cubicBezTo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ar-SA"/>
            </a:p>
          </p:txBody>
        </p:sp>
        <p:sp>
          <p:nvSpPr>
            <p:cNvPr id="13" name="Freeform 13"/>
            <p:cNvSpPr/>
            <p:nvPr/>
          </p:nvSpPr>
          <p:spPr>
            <a:xfrm>
              <a:off x="628269" y="925957"/>
              <a:ext cx="207518" cy="234061"/>
            </a:xfrm>
            <a:custGeom>
              <a:avLst/>
              <a:gdLst/>
              <a:ahLst/>
              <a:cxnLst/>
              <a:rect l="l" t="t" r="r" b="b"/>
              <a:pathLst>
                <a:path w="207518" h="234061">
                  <a:moveTo>
                    <a:pt x="189738" y="229108"/>
                  </a:moveTo>
                  <a:cubicBezTo>
                    <a:pt x="179324" y="234061"/>
                    <a:pt x="166624" y="231648"/>
                    <a:pt x="158877" y="222504"/>
                  </a:cubicBezTo>
                  <a:lnTo>
                    <a:pt x="9271" y="45847"/>
                  </a:lnTo>
                  <a:cubicBezTo>
                    <a:pt x="0" y="34925"/>
                    <a:pt x="1397" y="18542"/>
                    <a:pt x="12319" y="9271"/>
                  </a:cubicBezTo>
                  <a:cubicBezTo>
                    <a:pt x="23241" y="0"/>
                    <a:pt x="39624" y="1397"/>
                    <a:pt x="48768" y="12319"/>
                  </a:cubicBezTo>
                  <a:lnTo>
                    <a:pt x="198247" y="188849"/>
                  </a:lnTo>
                  <a:cubicBezTo>
                    <a:pt x="207518" y="199771"/>
                    <a:pt x="206121" y="216154"/>
                    <a:pt x="195199" y="225298"/>
                  </a:cubicBezTo>
                  <a:lnTo>
                    <a:pt x="191643" y="227965"/>
                  </a:lnTo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ar-SA"/>
            </a:p>
          </p:txBody>
        </p:sp>
        <p:sp>
          <p:nvSpPr>
            <p:cNvPr id="14" name="Freeform 14"/>
            <p:cNvSpPr/>
            <p:nvPr/>
          </p:nvSpPr>
          <p:spPr>
            <a:xfrm>
              <a:off x="880872" y="807085"/>
              <a:ext cx="99060" cy="283337"/>
            </a:xfrm>
            <a:custGeom>
              <a:avLst/>
              <a:gdLst/>
              <a:ahLst/>
              <a:cxnLst/>
              <a:rect l="l" t="t" r="r" b="b"/>
              <a:pathLst>
                <a:path w="99060" h="283337">
                  <a:moveTo>
                    <a:pt x="82423" y="278638"/>
                  </a:moveTo>
                  <a:lnTo>
                    <a:pt x="78359" y="280289"/>
                  </a:lnTo>
                  <a:cubicBezTo>
                    <a:pt x="62103" y="283337"/>
                    <a:pt x="48514" y="274193"/>
                    <a:pt x="45847" y="260096"/>
                  </a:cubicBezTo>
                  <a:lnTo>
                    <a:pt x="2667" y="32766"/>
                  </a:lnTo>
                  <a:cubicBezTo>
                    <a:pt x="0" y="18796"/>
                    <a:pt x="9271" y="5080"/>
                    <a:pt x="23241" y="2540"/>
                  </a:cubicBezTo>
                  <a:cubicBezTo>
                    <a:pt x="37211" y="0"/>
                    <a:pt x="50800" y="9144"/>
                    <a:pt x="53594" y="23114"/>
                  </a:cubicBezTo>
                  <a:lnTo>
                    <a:pt x="96774" y="250444"/>
                  </a:lnTo>
                  <a:cubicBezTo>
                    <a:pt x="99060" y="262255"/>
                    <a:pt x="92837" y="273685"/>
                    <a:pt x="82550" y="278638"/>
                  </a:cubicBezTo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ar-SA"/>
            </a:p>
          </p:txBody>
        </p:sp>
        <p:sp>
          <p:nvSpPr>
            <p:cNvPr id="15" name="Freeform 15"/>
            <p:cNvSpPr/>
            <p:nvPr/>
          </p:nvSpPr>
          <p:spPr>
            <a:xfrm>
              <a:off x="586740" y="693674"/>
              <a:ext cx="281305" cy="192151"/>
            </a:xfrm>
            <a:custGeom>
              <a:avLst/>
              <a:gdLst/>
              <a:ahLst/>
              <a:cxnLst/>
              <a:rect l="l" t="t" r="r" b="b"/>
              <a:pathLst>
                <a:path w="281305" h="192151">
                  <a:moveTo>
                    <a:pt x="191770" y="188976"/>
                  </a:moveTo>
                  <a:lnTo>
                    <a:pt x="181356" y="192151"/>
                  </a:lnTo>
                  <a:lnTo>
                    <a:pt x="23241" y="161798"/>
                  </a:lnTo>
                  <a:cubicBezTo>
                    <a:pt x="9144" y="159131"/>
                    <a:pt x="0" y="145542"/>
                    <a:pt x="2667" y="131445"/>
                  </a:cubicBezTo>
                  <a:cubicBezTo>
                    <a:pt x="5334" y="117348"/>
                    <a:pt x="18923" y="108204"/>
                    <a:pt x="33020" y="110871"/>
                  </a:cubicBezTo>
                  <a:lnTo>
                    <a:pt x="166624" y="136525"/>
                  </a:lnTo>
                  <a:lnTo>
                    <a:pt x="228854" y="17526"/>
                  </a:lnTo>
                  <a:cubicBezTo>
                    <a:pt x="235458" y="4826"/>
                    <a:pt x="251206" y="0"/>
                    <a:pt x="263779" y="6604"/>
                  </a:cubicBezTo>
                  <a:cubicBezTo>
                    <a:pt x="276352" y="13208"/>
                    <a:pt x="281305" y="28829"/>
                    <a:pt x="274701" y="41529"/>
                  </a:cubicBezTo>
                  <a:lnTo>
                    <a:pt x="203581" y="177546"/>
                  </a:lnTo>
                  <a:cubicBezTo>
                    <a:pt x="200914" y="182626"/>
                    <a:pt x="196723" y="186563"/>
                    <a:pt x="191770" y="188976"/>
                  </a:cubicBezTo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ar-SA"/>
            </a:p>
          </p:txBody>
        </p:sp>
        <p:sp>
          <p:nvSpPr>
            <p:cNvPr id="16" name="Freeform 16"/>
            <p:cNvSpPr/>
            <p:nvPr/>
          </p:nvSpPr>
          <p:spPr>
            <a:xfrm>
              <a:off x="555879" y="800735"/>
              <a:ext cx="88265" cy="98806"/>
            </a:xfrm>
            <a:custGeom>
              <a:avLst/>
              <a:gdLst/>
              <a:ahLst/>
              <a:cxnLst/>
              <a:rect l="l" t="t" r="r" b="b"/>
              <a:pathLst>
                <a:path w="88265" h="98806">
                  <a:moveTo>
                    <a:pt x="40513" y="94869"/>
                  </a:moveTo>
                  <a:cubicBezTo>
                    <a:pt x="32385" y="98806"/>
                    <a:pt x="22352" y="98298"/>
                    <a:pt x="14478" y="92710"/>
                  </a:cubicBezTo>
                  <a:cubicBezTo>
                    <a:pt x="2794" y="84455"/>
                    <a:pt x="0" y="68326"/>
                    <a:pt x="8128" y="56642"/>
                  </a:cubicBezTo>
                  <a:lnTo>
                    <a:pt x="37719" y="14478"/>
                  </a:lnTo>
                  <a:cubicBezTo>
                    <a:pt x="45974" y="2794"/>
                    <a:pt x="62103" y="0"/>
                    <a:pt x="73787" y="8128"/>
                  </a:cubicBezTo>
                  <a:cubicBezTo>
                    <a:pt x="85471" y="16256"/>
                    <a:pt x="88265" y="32512"/>
                    <a:pt x="80137" y="44196"/>
                  </a:cubicBezTo>
                  <a:lnTo>
                    <a:pt x="50546" y="86360"/>
                  </a:lnTo>
                  <a:cubicBezTo>
                    <a:pt x="47879" y="90170"/>
                    <a:pt x="44450" y="92964"/>
                    <a:pt x="40513" y="94869"/>
                  </a:cubicBezTo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ar-SA"/>
            </a:p>
          </p:txBody>
        </p:sp>
        <p:sp>
          <p:nvSpPr>
            <p:cNvPr id="17" name="Freeform 17"/>
            <p:cNvSpPr/>
            <p:nvPr/>
          </p:nvSpPr>
          <p:spPr>
            <a:xfrm>
              <a:off x="811784" y="696595"/>
              <a:ext cx="104902" cy="56388"/>
            </a:xfrm>
            <a:custGeom>
              <a:avLst/>
              <a:gdLst/>
              <a:ahLst/>
              <a:cxnLst/>
              <a:rect l="l" t="t" r="r" b="b"/>
              <a:pathLst>
                <a:path w="104902" h="56388">
                  <a:moveTo>
                    <a:pt x="89281" y="53594"/>
                  </a:moveTo>
                  <a:lnTo>
                    <a:pt x="81026" y="56388"/>
                  </a:lnTo>
                  <a:lnTo>
                    <a:pt x="25019" y="52578"/>
                  </a:lnTo>
                  <a:cubicBezTo>
                    <a:pt x="10795" y="51562"/>
                    <a:pt x="0" y="39243"/>
                    <a:pt x="889" y="25019"/>
                  </a:cubicBezTo>
                  <a:cubicBezTo>
                    <a:pt x="1778" y="10795"/>
                    <a:pt x="14224" y="0"/>
                    <a:pt x="28448" y="889"/>
                  </a:cubicBezTo>
                  <a:lnTo>
                    <a:pt x="79883" y="4445"/>
                  </a:lnTo>
                  <a:cubicBezTo>
                    <a:pt x="94107" y="5461"/>
                    <a:pt x="104902" y="17780"/>
                    <a:pt x="104013" y="32004"/>
                  </a:cubicBezTo>
                  <a:cubicBezTo>
                    <a:pt x="103378" y="41656"/>
                    <a:pt x="97409" y="49784"/>
                    <a:pt x="89281" y="53594"/>
                  </a:cubicBezTo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ar-SA"/>
            </a:p>
          </p:txBody>
        </p:sp>
        <p:sp>
          <p:nvSpPr>
            <p:cNvPr id="18" name="Freeform 18"/>
            <p:cNvSpPr/>
            <p:nvPr/>
          </p:nvSpPr>
          <p:spPr>
            <a:xfrm>
              <a:off x="713232" y="1010412"/>
              <a:ext cx="414528" cy="401828"/>
            </a:xfrm>
            <a:custGeom>
              <a:avLst/>
              <a:gdLst/>
              <a:ahLst/>
              <a:cxnLst/>
              <a:rect l="l" t="t" r="r" b="b"/>
              <a:pathLst>
                <a:path w="414528" h="401828">
                  <a:moveTo>
                    <a:pt x="64008" y="176911"/>
                  </a:moveTo>
                  <a:lnTo>
                    <a:pt x="119126" y="292354"/>
                  </a:lnTo>
                  <a:cubicBezTo>
                    <a:pt x="123825" y="302133"/>
                    <a:pt x="131953" y="309880"/>
                    <a:pt x="142113" y="313944"/>
                  </a:cubicBezTo>
                  <a:lnTo>
                    <a:pt x="201422" y="337693"/>
                  </a:lnTo>
                  <a:cubicBezTo>
                    <a:pt x="228219" y="348488"/>
                    <a:pt x="258572" y="347472"/>
                    <a:pt x="284734" y="335026"/>
                  </a:cubicBezTo>
                  <a:cubicBezTo>
                    <a:pt x="310896" y="322580"/>
                    <a:pt x="330708" y="299593"/>
                    <a:pt x="339217" y="271907"/>
                  </a:cubicBezTo>
                  <a:lnTo>
                    <a:pt x="358013" y="210820"/>
                  </a:lnTo>
                  <a:cubicBezTo>
                    <a:pt x="361188" y="200406"/>
                    <a:pt x="360426" y="189230"/>
                    <a:pt x="355727" y="179451"/>
                  </a:cubicBezTo>
                  <a:lnTo>
                    <a:pt x="300609" y="64008"/>
                  </a:lnTo>
                  <a:close/>
                  <a:moveTo>
                    <a:pt x="306959" y="381762"/>
                  </a:moveTo>
                  <a:cubicBezTo>
                    <a:pt x="267843" y="400431"/>
                    <a:pt x="222250" y="401828"/>
                    <a:pt x="182118" y="385826"/>
                  </a:cubicBezTo>
                  <a:lnTo>
                    <a:pt x="122809" y="362077"/>
                  </a:lnTo>
                  <a:cubicBezTo>
                    <a:pt x="100584" y="353187"/>
                    <a:pt x="82677" y="336296"/>
                    <a:pt x="72390" y="314706"/>
                  </a:cubicBezTo>
                  <a:lnTo>
                    <a:pt x="6096" y="175768"/>
                  </a:lnTo>
                  <a:cubicBezTo>
                    <a:pt x="0" y="162814"/>
                    <a:pt x="5461" y="147447"/>
                    <a:pt x="18288" y="141224"/>
                  </a:cubicBezTo>
                  <a:lnTo>
                    <a:pt x="301752" y="6096"/>
                  </a:lnTo>
                  <a:cubicBezTo>
                    <a:pt x="314706" y="0"/>
                    <a:pt x="330073" y="5461"/>
                    <a:pt x="336296" y="18288"/>
                  </a:cubicBezTo>
                  <a:lnTo>
                    <a:pt x="402463" y="157099"/>
                  </a:lnTo>
                  <a:cubicBezTo>
                    <a:pt x="412750" y="178689"/>
                    <a:pt x="414528" y="203200"/>
                    <a:pt x="407543" y="226060"/>
                  </a:cubicBezTo>
                  <a:lnTo>
                    <a:pt x="388747" y="287147"/>
                  </a:lnTo>
                  <a:cubicBezTo>
                    <a:pt x="375920" y="328549"/>
                    <a:pt x="346202" y="362966"/>
                    <a:pt x="307086" y="381635"/>
                  </a:cubicBezTo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ar-SA"/>
            </a:p>
          </p:txBody>
        </p:sp>
        <p:sp>
          <p:nvSpPr>
            <p:cNvPr id="19" name="Freeform 19"/>
            <p:cNvSpPr/>
            <p:nvPr/>
          </p:nvSpPr>
          <p:spPr>
            <a:xfrm>
              <a:off x="396240" y="117602"/>
              <a:ext cx="97917" cy="140843"/>
            </a:xfrm>
            <a:custGeom>
              <a:avLst/>
              <a:gdLst/>
              <a:ahLst/>
              <a:cxnLst/>
              <a:rect l="l" t="t" r="r" b="b"/>
              <a:pathLst>
                <a:path w="97917" h="140843">
                  <a:moveTo>
                    <a:pt x="79629" y="134747"/>
                  </a:moveTo>
                  <a:cubicBezTo>
                    <a:pt x="66675" y="140843"/>
                    <a:pt x="51308" y="135382"/>
                    <a:pt x="45085" y="122555"/>
                  </a:cubicBezTo>
                  <a:lnTo>
                    <a:pt x="6096" y="40767"/>
                  </a:lnTo>
                  <a:cubicBezTo>
                    <a:pt x="0" y="27813"/>
                    <a:pt x="5461" y="12446"/>
                    <a:pt x="18288" y="6223"/>
                  </a:cubicBezTo>
                  <a:cubicBezTo>
                    <a:pt x="31115" y="0"/>
                    <a:pt x="46609" y="5588"/>
                    <a:pt x="52832" y="18415"/>
                  </a:cubicBezTo>
                  <a:lnTo>
                    <a:pt x="91821" y="100203"/>
                  </a:lnTo>
                  <a:cubicBezTo>
                    <a:pt x="97917" y="113157"/>
                    <a:pt x="92456" y="128524"/>
                    <a:pt x="79629" y="134747"/>
                  </a:cubicBezTo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ar-SA"/>
            </a:p>
          </p:txBody>
        </p:sp>
        <p:sp>
          <p:nvSpPr>
            <p:cNvPr id="20" name="Freeform 20"/>
            <p:cNvSpPr/>
            <p:nvPr/>
          </p:nvSpPr>
          <p:spPr>
            <a:xfrm>
              <a:off x="211328" y="257556"/>
              <a:ext cx="125222" cy="117348"/>
            </a:xfrm>
            <a:custGeom>
              <a:avLst/>
              <a:gdLst/>
              <a:ahLst/>
              <a:cxnLst/>
              <a:rect l="l" t="t" r="r" b="b"/>
              <a:pathLst>
                <a:path w="125222" h="117348">
                  <a:moveTo>
                    <a:pt x="107442" y="113030"/>
                  </a:moveTo>
                  <a:cubicBezTo>
                    <a:pt x="98298" y="117348"/>
                    <a:pt x="86995" y="116078"/>
                    <a:pt x="78994" y="108839"/>
                  </a:cubicBezTo>
                  <a:lnTo>
                    <a:pt x="11557" y="48133"/>
                  </a:lnTo>
                  <a:cubicBezTo>
                    <a:pt x="889" y="38608"/>
                    <a:pt x="0" y="22225"/>
                    <a:pt x="9652" y="11557"/>
                  </a:cubicBezTo>
                  <a:cubicBezTo>
                    <a:pt x="19304" y="889"/>
                    <a:pt x="35560" y="0"/>
                    <a:pt x="46228" y="9652"/>
                  </a:cubicBezTo>
                  <a:lnTo>
                    <a:pt x="113665" y="70358"/>
                  </a:lnTo>
                  <a:cubicBezTo>
                    <a:pt x="124333" y="79883"/>
                    <a:pt x="125222" y="96266"/>
                    <a:pt x="115570" y="106934"/>
                  </a:cubicBezTo>
                  <a:lnTo>
                    <a:pt x="110490" y="111506"/>
                  </a:lnTo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ar-SA"/>
            </a:p>
          </p:txBody>
        </p:sp>
        <p:sp>
          <p:nvSpPr>
            <p:cNvPr id="21" name="Freeform 21"/>
            <p:cNvSpPr/>
            <p:nvPr/>
          </p:nvSpPr>
          <p:spPr>
            <a:xfrm>
              <a:off x="92837" y="457073"/>
              <a:ext cx="143891" cy="86233"/>
            </a:xfrm>
            <a:custGeom>
              <a:avLst/>
              <a:gdLst/>
              <a:ahLst/>
              <a:cxnLst/>
              <a:rect l="l" t="t" r="r" b="b"/>
              <a:pathLst>
                <a:path w="143891" h="86233">
                  <a:moveTo>
                    <a:pt x="125857" y="82804"/>
                  </a:moveTo>
                  <a:lnTo>
                    <a:pt x="112776" y="86233"/>
                  </a:lnTo>
                  <a:lnTo>
                    <a:pt x="20574" y="53594"/>
                  </a:lnTo>
                  <a:cubicBezTo>
                    <a:pt x="7112" y="48768"/>
                    <a:pt x="0" y="34036"/>
                    <a:pt x="4826" y="20574"/>
                  </a:cubicBezTo>
                  <a:cubicBezTo>
                    <a:pt x="9652" y="7112"/>
                    <a:pt x="24384" y="0"/>
                    <a:pt x="37846" y="4826"/>
                  </a:cubicBezTo>
                  <a:lnTo>
                    <a:pt x="123317" y="35052"/>
                  </a:lnTo>
                  <a:cubicBezTo>
                    <a:pt x="136779" y="39878"/>
                    <a:pt x="143891" y="54610"/>
                    <a:pt x="139065" y="68072"/>
                  </a:cubicBezTo>
                  <a:lnTo>
                    <a:pt x="131826" y="79883"/>
                  </a:lnTo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ar-SA"/>
            </a:p>
          </p:txBody>
        </p:sp>
        <p:sp>
          <p:nvSpPr>
            <p:cNvPr id="22" name="Freeform 22"/>
            <p:cNvSpPr/>
            <p:nvPr/>
          </p:nvSpPr>
          <p:spPr>
            <a:xfrm>
              <a:off x="62865" y="684784"/>
              <a:ext cx="143510" cy="57912"/>
            </a:xfrm>
            <a:custGeom>
              <a:avLst/>
              <a:gdLst/>
              <a:ahLst/>
              <a:cxnLst/>
              <a:rect l="l" t="t" r="r" b="b"/>
              <a:pathLst>
                <a:path w="143510" h="57912">
                  <a:moveTo>
                    <a:pt x="128270" y="49911"/>
                  </a:moveTo>
                  <a:lnTo>
                    <a:pt x="122047" y="52197"/>
                  </a:lnTo>
                  <a:lnTo>
                    <a:pt x="27940" y="57150"/>
                  </a:lnTo>
                  <a:cubicBezTo>
                    <a:pt x="13716" y="57912"/>
                    <a:pt x="1524" y="46863"/>
                    <a:pt x="762" y="32639"/>
                  </a:cubicBezTo>
                  <a:cubicBezTo>
                    <a:pt x="0" y="18415"/>
                    <a:pt x="10922" y="6223"/>
                    <a:pt x="25273" y="5461"/>
                  </a:cubicBezTo>
                  <a:lnTo>
                    <a:pt x="115824" y="762"/>
                  </a:lnTo>
                  <a:cubicBezTo>
                    <a:pt x="130048" y="0"/>
                    <a:pt x="142240" y="11049"/>
                    <a:pt x="143002" y="25273"/>
                  </a:cubicBezTo>
                  <a:cubicBezTo>
                    <a:pt x="143510" y="36068"/>
                    <a:pt x="137414" y="45593"/>
                    <a:pt x="128270" y="50038"/>
                  </a:cubicBezTo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ar-SA"/>
            </a:p>
          </p:txBody>
        </p:sp>
        <p:sp>
          <p:nvSpPr>
            <p:cNvPr id="23" name="Freeform 23"/>
            <p:cNvSpPr/>
            <p:nvPr/>
          </p:nvSpPr>
          <p:spPr>
            <a:xfrm>
              <a:off x="117602" y="872236"/>
              <a:ext cx="140843" cy="98044"/>
            </a:xfrm>
            <a:custGeom>
              <a:avLst/>
              <a:gdLst/>
              <a:ahLst/>
              <a:cxnLst/>
              <a:rect l="l" t="t" r="r" b="b"/>
              <a:pathLst>
                <a:path w="140843" h="98044">
                  <a:moveTo>
                    <a:pt x="122555" y="52832"/>
                  </a:moveTo>
                  <a:lnTo>
                    <a:pt x="40767" y="91821"/>
                  </a:lnTo>
                  <a:cubicBezTo>
                    <a:pt x="27813" y="98044"/>
                    <a:pt x="12446" y="92456"/>
                    <a:pt x="6223" y="79629"/>
                  </a:cubicBezTo>
                  <a:cubicBezTo>
                    <a:pt x="0" y="66802"/>
                    <a:pt x="5588" y="51308"/>
                    <a:pt x="18415" y="45085"/>
                  </a:cubicBezTo>
                  <a:lnTo>
                    <a:pt x="100203" y="6096"/>
                  </a:lnTo>
                  <a:cubicBezTo>
                    <a:pt x="113157" y="0"/>
                    <a:pt x="128651" y="5461"/>
                    <a:pt x="134747" y="18288"/>
                  </a:cubicBezTo>
                  <a:cubicBezTo>
                    <a:pt x="140843" y="31115"/>
                    <a:pt x="135382" y="46609"/>
                    <a:pt x="122555" y="52832"/>
                  </a:cubicBezTo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ar-SA"/>
            </a:p>
          </p:txBody>
        </p:sp>
        <p:sp>
          <p:nvSpPr>
            <p:cNvPr id="24" name="Freeform 24"/>
            <p:cNvSpPr/>
            <p:nvPr/>
          </p:nvSpPr>
          <p:spPr>
            <a:xfrm>
              <a:off x="257810" y="1030097"/>
              <a:ext cx="118237" cy="123952"/>
            </a:xfrm>
            <a:custGeom>
              <a:avLst/>
              <a:gdLst/>
              <a:ahLst/>
              <a:cxnLst/>
              <a:rect l="l" t="t" r="r" b="b"/>
              <a:pathLst>
                <a:path w="118237" h="123952">
                  <a:moveTo>
                    <a:pt x="39878" y="119634"/>
                  </a:moveTo>
                  <a:cubicBezTo>
                    <a:pt x="30734" y="123952"/>
                    <a:pt x="19431" y="122682"/>
                    <a:pt x="11430" y="115443"/>
                  </a:cubicBezTo>
                  <a:cubicBezTo>
                    <a:pt x="762" y="105918"/>
                    <a:pt x="0" y="89535"/>
                    <a:pt x="9525" y="78867"/>
                  </a:cubicBezTo>
                  <a:lnTo>
                    <a:pt x="70231" y="11430"/>
                  </a:lnTo>
                  <a:cubicBezTo>
                    <a:pt x="79883" y="762"/>
                    <a:pt x="96139" y="0"/>
                    <a:pt x="106807" y="9525"/>
                  </a:cubicBezTo>
                  <a:cubicBezTo>
                    <a:pt x="117475" y="19050"/>
                    <a:pt x="118237" y="35433"/>
                    <a:pt x="108712" y="46101"/>
                  </a:cubicBezTo>
                  <a:lnTo>
                    <a:pt x="48006" y="113538"/>
                  </a:lnTo>
                  <a:cubicBezTo>
                    <a:pt x="45720" y="116205"/>
                    <a:pt x="42926" y="118110"/>
                    <a:pt x="39878" y="119634"/>
                  </a:cubicBezTo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ar-SA"/>
            </a:p>
          </p:txBody>
        </p:sp>
        <p:sp>
          <p:nvSpPr>
            <p:cNvPr id="25" name="Freeform 25"/>
            <p:cNvSpPr/>
            <p:nvPr/>
          </p:nvSpPr>
          <p:spPr>
            <a:xfrm>
              <a:off x="457073" y="1129665"/>
              <a:ext cx="88646" cy="141478"/>
            </a:xfrm>
            <a:custGeom>
              <a:avLst/>
              <a:gdLst/>
              <a:ahLst/>
              <a:cxnLst/>
              <a:rect l="l" t="t" r="r" b="b"/>
              <a:pathLst>
                <a:path w="88646" h="141478">
                  <a:moveTo>
                    <a:pt x="40386" y="138049"/>
                  </a:moveTo>
                  <a:lnTo>
                    <a:pt x="27305" y="141478"/>
                  </a:lnTo>
                  <a:cubicBezTo>
                    <a:pt x="7112" y="134366"/>
                    <a:pt x="0" y="119507"/>
                    <a:pt x="4826" y="106045"/>
                  </a:cubicBezTo>
                  <a:lnTo>
                    <a:pt x="35052" y="20574"/>
                  </a:lnTo>
                  <a:cubicBezTo>
                    <a:pt x="39878" y="7112"/>
                    <a:pt x="54610" y="0"/>
                    <a:pt x="68072" y="4826"/>
                  </a:cubicBezTo>
                  <a:cubicBezTo>
                    <a:pt x="81534" y="9652"/>
                    <a:pt x="88646" y="24384"/>
                    <a:pt x="83820" y="37846"/>
                  </a:cubicBezTo>
                  <a:lnTo>
                    <a:pt x="53594" y="123317"/>
                  </a:lnTo>
                  <a:cubicBezTo>
                    <a:pt x="51181" y="130048"/>
                    <a:pt x="46355" y="135128"/>
                    <a:pt x="40386" y="138049"/>
                  </a:cubicBezTo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ar-SA"/>
            </a:p>
          </p:txBody>
        </p:sp>
        <p:sp>
          <p:nvSpPr>
            <p:cNvPr id="26" name="Freeform 26"/>
            <p:cNvSpPr/>
            <p:nvPr/>
          </p:nvSpPr>
          <p:spPr>
            <a:xfrm>
              <a:off x="1129665" y="820801"/>
              <a:ext cx="143891" cy="86233"/>
            </a:xfrm>
            <a:custGeom>
              <a:avLst/>
              <a:gdLst/>
              <a:ahLst/>
              <a:cxnLst/>
              <a:rect l="l" t="t" r="r" b="b"/>
              <a:pathLst>
                <a:path w="143891" h="86233">
                  <a:moveTo>
                    <a:pt x="125857" y="82804"/>
                  </a:moveTo>
                  <a:lnTo>
                    <a:pt x="112776" y="86233"/>
                  </a:lnTo>
                  <a:lnTo>
                    <a:pt x="20574" y="53594"/>
                  </a:lnTo>
                  <a:cubicBezTo>
                    <a:pt x="7112" y="48768"/>
                    <a:pt x="0" y="34036"/>
                    <a:pt x="4826" y="20574"/>
                  </a:cubicBezTo>
                  <a:cubicBezTo>
                    <a:pt x="9652" y="7112"/>
                    <a:pt x="24384" y="0"/>
                    <a:pt x="37846" y="4826"/>
                  </a:cubicBezTo>
                  <a:lnTo>
                    <a:pt x="123317" y="35052"/>
                  </a:lnTo>
                  <a:cubicBezTo>
                    <a:pt x="136779" y="39878"/>
                    <a:pt x="143891" y="54610"/>
                    <a:pt x="139065" y="68072"/>
                  </a:cubicBezTo>
                  <a:lnTo>
                    <a:pt x="131826" y="79883"/>
                  </a:lnTo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ar-SA"/>
            </a:p>
          </p:txBody>
        </p:sp>
        <p:sp>
          <p:nvSpPr>
            <p:cNvPr id="27" name="Freeform 27"/>
            <p:cNvSpPr/>
            <p:nvPr/>
          </p:nvSpPr>
          <p:spPr>
            <a:xfrm>
              <a:off x="1159891" y="623951"/>
              <a:ext cx="143510" cy="57912"/>
            </a:xfrm>
            <a:custGeom>
              <a:avLst/>
              <a:gdLst/>
              <a:ahLst/>
              <a:cxnLst/>
              <a:rect l="l" t="t" r="r" b="b"/>
              <a:pathLst>
                <a:path w="143510" h="57912">
                  <a:moveTo>
                    <a:pt x="128270" y="49911"/>
                  </a:moveTo>
                  <a:lnTo>
                    <a:pt x="122047" y="52197"/>
                  </a:lnTo>
                  <a:lnTo>
                    <a:pt x="27940" y="57150"/>
                  </a:lnTo>
                  <a:cubicBezTo>
                    <a:pt x="13716" y="57912"/>
                    <a:pt x="1524" y="46863"/>
                    <a:pt x="762" y="32639"/>
                  </a:cubicBezTo>
                  <a:cubicBezTo>
                    <a:pt x="0" y="18415"/>
                    <a:pt x="10922" y="6223"/>
                    <a:pt x="25273" y="5461"/>
                  </a:cubicBezTo>
                  <a:lnTo>
                    <a:pt x="115824" y="762"/>
                  </a:lnTo>
                  <a:cubicBezTo>
                    <a:pt x="130048" y="0"/>
                    <a:pt x="142240" y="11049"/>
                    <a:pt x="143002" y="25273"/>
                  </a:cubicBezTo>
                  <a:cubicBezTo>
                    <a:pt x="143510" y="36068"/>
                    <a:pt x="137414" y="45593"/>
                    <a:pt x="128270" y="50038"/>
                  </a:cubicBezTo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ar-SA"/>
            </a:p>
          </p:txBody>
        </p:sp>
        <p:sp>
          <p:nvSpPr>
            <p:cNvPr id="28" name="Freeform 28"/>
            <p:cNvSpPr/>
            <p:nvPr/>
          </p:nvSpPr>
          <p:spPr>
            <a:xfrm>
              <a:off x="1107948" y="396240"/>
              <a:ext cx="140970" cy="98044"/>
            </a:xfrm>
            <a:custGeom>
              <a:avLst/>
              <a:gdLst/>
              <a:ahLst/>
              <a:cxnLst/>
              <a:rect l="l" t="t" r="r" b="b"/>
              <a:pathLst>
                <a:path w="140970" h="98044">
                  <a:moveTo>
                    <a:pt x="122555" y="52832"/>
                  </a:moveTo>
                  <a:lnTo>
                    <a:pt x="40767" y="91821"/>
                  </a:lnTo>
                  <a:cubicBezTo>
                    <a:pt x="27813" y="98044"/>
                    <a:pt x="12446" y="92456"/>
                    <a:pt x="6223" y="79629"/>
                  </a:cubicBezTo>
                  <a:cubicBezTo>
                    <a:pt x="0" y="66802"/>
                    <a:pt x="5588" y="51308"/>
                    <a:pt x="18415" y="45085"/>
                  </a:cubicBezTo>
                  <a:lnTo>
                    <a:pt x="100203" y="6096"/>
                  </a:lnTo>
                  <a:cubicBezTo>
                    <a:pt x="113157" y="0"/>
                    <a:pt x="128524" y="5461"/>
                    <a:pt x="134747" y="18288"/>
                  </a:cubicBezTo>
                  <a:cubicBezTo>
                    <a:pt x="140970" y="31115"/>
                    <a:pt x="135382" y="46609"/>
                    <a:pt x="122555" y="52832"/>
                  </a:cubicBezTo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ar-SA"/>
            </a:p>
          </p:txBody>
        </p:sp>
        <p:sp>
          <p:nvSpPr>
            <p:cNvPr id="29" name="Freeform 29"/>
            <p:cNvSpPr/>
            <p:nvPr/>
          </p:nvSpPr>
          <p:spPr>
            <a:xfrm>
              <a:off x="990473" y="211328"/>
              <a:ext cx="118491" cy="123952"/>
            </a:xfrm>
            <a:custGeom>
              <a:avLst/>
              <a:gdLst/>
              <a:ahLst/>
              <a:cxnLst/>
              <a:rect l="l" t="t" r="r" b="b"/>
              <a:pathLst>
                <a:path w="118491" h="123952">
                  <a:moveTo>
                    <a:pt x="40005" y="119634"/>
                  </a:moveTo>
                  <a:cubicBezTo>
                    <a:pt x="30861" y="123952"/>
                    <a:pt x="19558" y="122682"/>
                    <a:pt x="11557" y="115443"/>
                  </a:cubicBezTo>
                  <a:cubicBezTo>
                    <a:pt x="889" y="105918"/>
                    <a:pt x="0" y="89535"/>
                    <a:pt x="9652" y="78867"/>
                  </a:cubicBezTo>
                  <a:lnTo>
                    <a:pt x="70358" y="11430"/>
                  </a:lnTo>
                  <a:cubicBezTo>
                    <a:pt x="80010" y="762"/>
                    <a:pt x="96266" y="0"/>
                    <a:pt x="106934" y="9525"/>
                  </a:cubicBezTo>
                  <a:cubicBezTo>
                    <a:pt x="117602" y="19050"/>
                    <a:pt x="118491" y="35433"/>
                    <a:pt x="108839" y="46101"/>
                  </a:cubicBezTo>
                  <a:lnTo>
                    <a:pt x="48133" y="113411"/>
                  </a:lnTo>
                  <a:cubicBezTo>
                    <a:pt x="45847" y="116078"/>
                    <a:pt x="43053" y="117983"/>
                    <a:pt x="40005" y="119507"/>
                  </a:cubicBezTo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ar-SA"/>
            </a:p>
          </p:txBody>
        </p:sp>
        <p:sp>
          <p:nvSpPr>
            <p:cNvPr id="30" name="Freeform 30"/>
            <p:cNvSpPr/>
            <p:nvPr/>
          </p:nvSpPr>
          <p:spPr>
            <a:xfrm>
              <a:off x="820674" y="92837"/>
              <a:ext cx="88646" cy="141478"/>
            </a:xfrm>
            <a:custGeom>
              <a:avLst/>
              <a:gdLst/>
              <a:ahLst/>
              <a:cxnLst/>
              <a:rect l="l" t="t" r="r" b="b"/>
              <a:pathLst>
                <a:path w="88646" h="141478">
                  <a:moveTo>
                    <a:pt x="40386" y="138049"/>
                  </a:moveTo>
                  <a:lnTo>
                    <a:pt x="27305" y="141478"/>
                  </a:lnTo>
                  <a:cubicBezTo>
                    <a:pt x="7112" y="134239"/>
                    <a:pt x="0" y="119507"/>
                    <a:pt x="4826" y="106045"/>
                  </a:cubicBezTo>
                  <a:lnTo>
                    <a:pt x="35052" y="20574"/>
                  </a:lnTo>
                  <a:cubicBezTo>
                    <a:pt x="39878" y="7112"/>
                    <a:pt x="54610" y="0"/>
                    <a:pt x="68072" y="4826"/>
                  </a:cubicBezTo>
                  <a:cubicBezTo>
                    <a:pt x="81534" y="9652"/>
                    <a:pt x="88646" y="24384"/>
                    <a:pt x="83820" y="37846"/>
                  </a:cubicBezTo>
                  <a:lnTo>
                    <a:pt x="53594" y="123317"/>
                  </a:lnTo>
                  <a:cubicBezTo>
                    <a:pt x="51181" y="130048"/>
                    <a:pt x="46355" y="135128"/>
                    <a:pt x="40386" y="138049"/>
                  </a:cubicBezTo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ar-SA"/>
            </a:p>
          </p:txBody>
        </p:sp>
        <p:sp>
          <p:nvSpPr>
            <p:cNvPr id="31" name="Freeform 31"/>
            <p:cNvSpPr/>
            <p:nvPr/>
          </p:nvSpPr>
          <p:spPr>
            <a:xfrm>
              <a:off x="623951" y="62865"/>
              <a:ext cx="57658" cy="143637"/>
            </a:xfrm>
            <a:custGeom>
              <a:avLst/>
              <a:gdLst/>
              <a:ahLst/>
              <a:cxnLst/>
              <a:rect l="l" t="t" r="r" b="b"/>
              <a:pathLst>
                <a:path w="57658" h="143637">
                  <a:moveTo>
                    <a:pt x="42418" y="140462"/>
                  </a:moveTo>
                  <a:lnTo>
                    <a:pt x="36195" y="142748"/>
                  </a:lnTo>
                  <a:cubicBezTo>
                    <a:pt x="18415" y="143637"/>
                    <a:pt x="6223" y="132715"/>
                    <a:pt x="5461" y="118364"/>
                  </a:cubicBezTo>
                  <a:lnTo>
                    <a:pt x="762" y="27813"/>
                  </a:lnTo>
                  <a:cubicBezTo>
                    <a:pt x="0" y="13589"/>
                    <a:pt x="10922" y="1270"/>
                    <a:pt x="25273" y="635"/>
                  </a:cubicBezTo>
                  <a:cubicBezTo>
                    <a:pt x="39624" y="0"/>
                    <a:pt x="51689" y="10795"/>
                    <a:pt x="52451" y="25146"/>
                  </a:cubicBezTo>
                  <a:lnTo>
                    <a:pt x="57150" y="115697"/>
                  </a:lnTo>
                  <a:cubicBezTo>
                    <a:pt x="57658" y="126492"/>
                    <a:pt x="51562" y="136017"/>
                    <a:pt x="42418" y="140462"/>
                  </a:cubicBezTo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ar-SA"/>
            </a:p>
          </p:txBody>
        </p:sp>
      </p:grpSp>
      <p:sp>
        <p:nvSpPr>
          <p:cNvPr id="32" name="Freeform 32"/>
          <p:cNvSpPr/>
          <p:nvPr/>
        </p:nvSpPr>
        <p:spPr>
          <a:xfrm>
            <a:off x="13074801" y="258013"/>
            <a:ext cx="4984132" cy="1469973"/>
          </a:xfrm>
          <a:custGeom>
            <a:avLst/>
            <a:gdLst/>
            <a:ahLst/>
            <a:cxnLst/>
            <a:rect l="l" t="t" r="r" b="b"/>
            <a:pathLst>
              <a:path w="4984132" h="1469973">
                <a:moveTo>
                  <a:pt x="0" y="0"/>
                </a:moveTo>
                <a:lnTo>
                  <a:pt x="4984132" y="0"/>
                </a:lnTo>
                <a:lnTo>
                  <a:pt x="4984132" y="1469972"/>
                </a:lnTo>
                <a:lnTo>
                  <a:pt x="0" y="146997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  <p:grpSp>
        <p:nvGrpSpPr>
          <p:cNvPr id="33" name="Group 33"/>
          <p:cNvGrpSpPr>
            <a:grpSpLocks noChangeAspect="1"/>
          </p:cNvGrpSpPr>
          <p:nvPr/>
        </p:nvGrpSpPr>
        <p:grpSpPr>
          <a:xfrm>
            <a:off x="11089751" y="4321574"/>
            <a:ext cx="1031715" cy="1605918"/>
            <a:chOff x="0" y="0"/>
            <a:chExt cx="629844" cy="980376"/>
          </a:xfrm>
        </p:grpSpPr>
        <p:sp>
          <p:nvSpPr>
            <p:cNvPr id="34" name="Freeform 34"/>
            <p:cNvSpPr/>
            <p:nvPr/>
          </p:nvSpPr>
          <p:spPr>
            <a:xfrm>
              <a:off x="61468" y="63246"/>
              <a:ext cx="504952" cy="862711"/>
            </a:xfrm>
            <a:custGeom>
              <a:avLst/>
              <a:gdLst/>
              <a:ahLst/>
              <a:cxnLst/>
              <a:rect l="l" t="t" r="r" b="b"/>
              <a:pathLst>
                <a:path w="504952" h="862711">
                  <a:moveTo>
                    <a:pt x="39624" y="790321"/>
                  </a:moveTo>
                  <a:lnTo>
                    <a:pt x="162433" y="847598"/>
                  </a:lnTo>
                  <a:cubicBezTo>
                    <a:pt x="194945" y="862711"/>
                    <a:pt x="233680" y="848614"/>
                    <a:pt x="248920" y="816102"/>
                  </a:cubicBezTo>
                  <a:lnTo>
                    <a:pt x="503301" y="270002"/>
                  </a:lnTo>
                  <a:cubicBezTo>
                    <a:pt x="504444" y="267589"/>
                    <a:pt x="504952" y="264795"/>
                    <a:pt x="504825" y="262128"/>
                  </a:cubicBezTo>
                  <a:lnTo>
                    <a:pt x="498983" y="158115"/>
                  </a:lnTo>
                  <a:cubicBezTo>
                    <a:pt x="498602" y="152273"/>
                    <a:pt x="495300" y="147066"/>
                    <a:pt x="490093" y="144399"/>
                  </a:cubicBezTo>
                  <a:lnTo>
                    <a:pt x="403098" y="100076"/>
                  </a:lnTo>
                  <a:lnTo>
                    <a:pt x="461137" y="50673"/>
                  </a:lnTo>
                  <a:lnTo>
                    <a:pt x="464312" y="104775"/>
                  </a:lnTo>
                  <a:cubicBezTo>
                    <a:pt x="464820" y="113792"/>
                    <a:pt x="472567" y="120777"/>
                    <a:pt x="481711" y="120142"/>
                  </a:cubicBezTo>
                  <a:lnTo>
                    <a:pt x="497713" y="111887"/>
                  </a:lnTo>
                  <a:lnTo>
                    <a:pt x="491998" y="15875"/>
                  </a:lnTo>
                  <a:cubicBezTo>
                    <a:pt x="491617" y="9652"/>
                    <a:pt x="487807" y="4191"/>
                    <a:pt x="482092" y="1778"/>
                  </a:cubicBezTo>
                  <a:lnTo>
                    <a:pt x="473837" y="0"/>
                  </a:lnTo>
                  <a:lnTo>
                    <a:pt x="466471" y="3048"/>
                  </a:lnTo>
                  <a:lnTo>
                    <a:pt x="363220" y="91186"/>
                  </a:lnTo>
                  <a:cubicBezTo>
                    <a:pt x="359029" y="94742"/>
                    <a:pt x="356870" y="100203"/>
                    <a:pt x="357505" y="105537"/>
                  </a:cubicBezTo>
                  <a:lnTo>
                    <a:pt x="361442" y="115697"/>
                  </a:lnTo>
                  <a:lnTo>
                    <a:pt x="466852" y="169418"/>
                  </a:lnTo>
                  <a:lnTo>
                    <a:pt x="471932" y="259969"/>
                  </a:lnTo>
                  <a:lnTo>
                    <a:pt x="219202" y="802259"/>
                  </a:lnTo>
                  <a:cubicBezTo>
                    <a:pt x="211709" y="818388"/>
                    <a:pt x="192532" y="825373"/>
                    <a:pt x="176403" y="817880"/>
                  </a:cubicBezTo>
                  <a:lnTo>
                    <a:pt x="53467" y="760603"/>
                  </a:lnTo>
                  <a:cubicBezTo>
                    <a:pt x="45720" y="756920"/>
                    <a:pt x="39751" y="750570"/>
                    <a:pt x="36830" y="742442"/>
                  </a:cubicBezTo>
                  <a:lnTo>
                    <a:pt x="34290" y="725551"/>
                  </a:lnTo>
                  <a:lnTo>
                    <a:pt x="87757" y="610743"/>
                  </a:lnTo>
                  <a:lnTo>
                    <a:pt x="224028" y="674370"/>
                  </a:lnTo>
                  <a:cubicBezTo>
                    <a:pt x="232156" y="678180"/>
                    <a:pt x="241808" y="674751"/>
                    <a:pt x="245745" y="666750"/>
                  </a:cubicBezTo>
                  <a:lnTo>
                    <a:pt x="268224" y="621030"/>
                  </a:lnTo>
                  <a:cubicBezTo>
                    <a:pt x="270129" y="617093"/>
                    <a:pt x="270383" y="612521"/>
                    <a:pt x="268986" y="608330"/>
                  </a:cubicBezTo>
                  <a:lnTo>
                    <a:pt x="264414" y="600710"/>
                  </a:lnTo>
                  <a:lnTo>
                    <a:pt x="123063" y="534924"/>
                  </a:lnTo>
                  <a:lnTo>
                    <a:pt x="280035" y="198120"/>
                  </a:lnTo>
                  <a:lnTo>
                    <a:pt x="406273" y="255143"/>
                  </a:lnTo>
                  <a:lnTo>
                    <a:pt x="313436" y="455168"/>
                  </a:lnTo>
                  <a:cubicBezTo>
                    <a:pt x="309626" y="463423"/>
                    <a:pt x="313182" y="473202"/>
                    <a:pt x="321437" y="477012"/>
                  </a:cubicBezTo>
                  <a:lnTo>
                    <a:pt x="339471" y="477266"/>
                  </a:lnTo>
                  <a:lnTo>
                    <a:pt x="443103" y="254000"/>
                  </a:lnTo>
                  <a:cubicBezTo>
                    <a:pt x="444881" y="250063"/>
                    <a:pt x="445135" y="245491"/>
                    <a:pt x="443611" y="241300"/>
                  </a:cubicBezTo>
                  <a:lnTo>
                    <a:pt x="439039" y="233934"/>
                  </a:lnTo>
                  <a:lnTo>
                    <a:pt x="306832" y="174244"/>
                  </a:lnTo>
                  <a:cubicBezTo>
                    <a:pt x="306832" y="174244"/>
                    <a:pt x="268224" y="151384"/>
                    <a:pt x="257175" y="169672"/>
                  </a:cubicBezTo>
                  <a:lnTo>
                    <a:pt x="86487" y="535813"/>
                  </a:lnTo>
                  <a:cubicBezTo>
                    <a:pt x="84582" y="539750"/>
                    <a:pt x="84455" y="544322"/>
                    <a:pt x="85979" y="548386"/>
                  </a:cubicBezTo>
                  <a:lnTo>
                    <a:pt x="90551" y="555752"/>
                  </a:lnTo>
                  <a:lnTo>
                    <a:pt x="231521" y="621411"/>
                  </a:lnTo>
                  <a:lnTo>
                    <a:pt x="223520" y="637667"/>
                  </a:lnTo>
                  <a:lnTo>
                    <a:pt x="86868" y="573913"/>
                  </a:lnTo>
                  <a:cubicBezTo>
                    <a:pt x="82931" y="572008"/>
                    <a:pt x="78486" y="571881"/>
                    <a:pt x="74295" y="573405"/>
                  </a:cubicBezTo>
                  <a:lnTo>
                    <a:pt x="66929" y="577977"/>
                  </a:lnTo>
                  <a:lnTo>
                    <a:pt x="8128" y="703834"/>
                  </a:lnTo>
                  <a:cubicBezTo>
                    <a:pt x="762" y="719582"/>
                    <a:pt x="0" y="737235"/>
                    <a:pt x="5969" y="753618"/>
                  </a:cubicBezTo>
                  <a:cubicBezTo>
                    <a:pt x="11938" y="770001"/>
                    <a:pt x="23876" y="782955"/>
                    <a:pt x="39624" y="790321"/>
                  </a:cubicBezTo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ar-SA" dirty="0"/>
            </a:p>
          </p:txBody>
        </p:sp>
        <p:sp>
          <p:nvSpPr>
            <p:cNvPr id="35" name="Freeform 35"/>
            <p:cNvSpPr/>
            <p:nvPr/>
          </p:nvSpPr>
          <p:spPr>
            <a:xfrm>
              <a:off x="327152" y="550037"/>
              <a:ext cx="62611" cy="88265"/>
            </a:xfrm>
            <a:custGeom>
              <a:avLst/>
              <a:gdLst/>
              <a:ahLst/>
              <a:cxnLst/>
              <a:rect l="l" t="t" r="r" b="b"/>
              <a:pathLst>
                <a:path w="62611" h="88265">
                  <a:moveTo>
                    <a:pt x="38354" y="1524"/>
                  </a:moveTo>
                  <a:lnTo>
                    <a:pt x="30861" y="5969"/>
                  </a:lnTo>
                  <a:lnTo>
                    <a:pt x="3683" y="66548"/>
                  </a:lnTo>
                  <a:cubicBezTo>
                    <a:pt x="0" y="74803"/>
                    <a:pt x="3683" y="84582"/>
                    <a:pt x="11938" y="88265"/>
                  </a:cubicBezTo>
                  <a:lnTo>
                    <a:pt x="29845" y="88265"/>
                  </a:lnTo>
                  <a:lnTo>
                    <a:pt x="58928" y="23622"/>
                  </a:lnTo>
                  <a:cubicBezTo>
                    <a:pt x="62611" y="15367"/>
                    <a:pt x="58928" y="5588"/>
                    <a:pt x="50673" y="1905"/>
                  </a:cubicBezTo>
                  <a:lnTo>
                    <a:pt x="42164" y="0"/>
                  </a:lnTo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ar-SA"/>
            </a:p>
          </p:txBody>
        </p:sp>
      </p:grpSp>
      <p:grpSp>
        <p:nvGrpSpPr>
          <p:cNvPr id="36" name="Group 36"/>
          <p:cNvGrpSpPr>
            <a:grpSpLocks noChangeAspect="1"/>
          </p:cNvGrpSpPr>
          <p:nvPr/>
        </p:nvGrpSpPr>
        <p:grpSpPr>
          <a:xfrm rot="-85772">
            <a:off x="14569453" y="2227293"/>
            <a:ext cx="1399247" cy="1403443"/>
            <a:chOff x="0" y="0"/>
            <a:chExt cx="854456" cy="857009"/>
          </a:xfrm>
        </p:grpSpPr>
        <p:sp>
          <p:nvSpPr>
            <p:cNvPr id="37" name="Freeform 37"/>
            <p:cNvSpPr/>
            <p:nvPr/>
          </p:nvSpPr>
          <p:spPr>
            <a:xfrm>
              <a:off x="63246" y="64135"/>
              <a:ext cx="727710" cy="729361"/>
            </a:xfrm>
            <a:custGeom>
              <a:avLst/>
              <a:gdLst/>
              <a:ahLst/>
              <a:cxnLst/>
              <a:rect l="l" t="t" r="r" b="b"/>
              <a:pathLst>
                <a:path w="727710" h="729361">
                  <a:moveTo>
                    <a:pt x="704723" y="127"/>
                  </a:moveTo>
                  <a:lnTo>
                    <a:pt x="690626" y="381"/>
                  </a:lnTo>
                  <a:cubicBezTo>
                    <a:pt x="684911" y="8255"/>
                    <a:pt x="647192" y="58674"/>
                    <a:pt x="574167" y="60198"/>
                  </a:cubicBezTo>
                  <a:cubicBezTo>
                    <a:pt x="468630" y="62230"/>
                    <a:pt x="395732" y="98298"/>
                    <a:pt x="361061" y="164719"/>
                  </a:cubicBezTo>
                  <a:cubicBezTo>
                    <a:pt x="323723" y="99695"/>
                    <a:pt x="249428" y="66548"/>
                    <a:pt x="143891" y="68707"/>
                  </a:cubicBezTo>
                  <a:cubicBezTo>
                    <a:pt x="70993" y="70104"/>
                    <a:pt x="31242" y="21209"/>
                    <a:pt x="29591" y="19177"/>
                  </a:cubicBezTo>
                  <a:lnTo>
                    <a:pt x="17780" y="11430"/>
                  </a:lnTo>
                  <a:cubicBezTo>
                    <a:pt x="4445" y="16129"/>
                    <a:pt x="0" y="22479"/>
                    <a:pt x="254" y="29591"/>
                  </a:cubicBezTo>
                  <a:lnTo>
                    <a:pt x="11811" y="613029"/>
                  </a:lnTo>
                  <a:cubicBezTo>
                    <a:pt x="11938" y="620141"/>
                    <a:pt x="16764" y="626491"/>
                    <a:pt x="23622" y="628396"/>
                  </a:cubicBezTo>
                  <a:lnTo>
                    <a:pt x="363601" y="728726"/>
                  </a:lnTo>
                  <a:cubicBezTo>
                    <a:pt x="365252" y="729234"/>
                    <a:pt x="366903" y="729361"/>
                    <a:pt x="368554" y="729361"/>
                  </a:cubicBezTo>
                  <a:lnTo>
                    <a:pt x="375412" y="728091"/>
                  </a:lnTo>
                  <a:lnTo>
                    <a:pt x="384810" y="717804"/>
                  </a:lnTo>
                  <a:lnTo>
                    <a:pt x="376047" y="271780"/>
                  </a:lnTo>
                  <a:cubicBezTo>
                    <a:pt x="375920" y="262763"/>
                    <a:pt x="368427" y="255524"/>
                    <a:pt x="359283" y="255651"/>
                  </a:cubicBezTo>
                  <a:lnTo>
                    <a:pt x="343027" y="263271"/>
                  </a:lnTo>
                  <a:lnTo>
                    <a:pt x="351409" y="690626"/>
                  </a:lnTo>
                  <a:lnTo>
                    <a:pt x="44323" y="600329"/>
                  </a:lnTo>
                  <a:lnTo>
                    <a:pt x="33782" y="67056"/>
                  </a:lnTo>
                  <a:cubicBezTo>
                    <a:pt x="57404" y="84074"/>
                    <a:pt x="94615" y="102489"/>
                    <a:pt x="144526" y="101600"/>
                  </a:cubicBezTo>
                  <a:cubicBezTo>
                    <a:pt x="251333" y="99568"/>
                    <a:pt x="318389" y="134620"/>
                    <a:pt x="343916" y="206121"/>
                  </a:cubicBezTo>
                  <a:lnTo>
                    <a:pt x="355727" y="219964"/>
                  </a:lnTo>
                  <a:cubicBezTo>
                    <a:pt x="368427" y="219710"/>
                    <a:pt x="376428" y="215900"/>
                    <a:pt x="379730" y="205486"/>
                  </a:cubicBezTo>
                  <a:cubicBezTo>
                    <a:pt x="402463" y="133096"/>
                    <a:pt x="468122" y="95377"/>
                    <a:pt x="574802" y="93218"/>
                  </a:cubicBezTo>
                  <a:cubicBezTo>
                    <a:pt x="624586" y="92202"/>
                    <a:pt x="661162" y="72390"/>
                    <a:pt x="684022" y="54356"/>
                  </a:cubicBezTo>
                  <a:lnTo>
                    <a:pt x="694563" y="587883"/>
                  </a:lnTo>
                  <a:lnTo>
                    <a:pt x="414528" y="688086"/>
                  </a:lnTo>
                  <a:cubicBezTo>
                    <a:pt x="406019" y="691134"/>
                    <a:pt x="401574" y="700532"/>
                    <a:pt x="404622" y="709041"/>
                  </a:cubicBezTo>
                  <a:lnTo>
                    <a:pt x="417068" y="721995"/>
                  </a:lnTo>
                  <a:lnTo>
                    <a:pt x="716661" y="614680"/>
                  </a:lnTo>
                  <a:cubicBezTo>
                    <a:pt x="723265" y="612267"/>
                    <a:pt x="727710" y="605917"/>
                    <a:pt x="727583" y="598932"/>
                  </a:cubicBezTo>
                  <a:lnTo>
                    <a:pt x="716153" y="15367"/>
                  </a:lnTo>
                  <a:cubicBezTo>
                    <a:pt x="716026" y="8382"/>
                    <a:pt x="711327" y="2159"/>
                    <a:pt x="704596" y="0"/>
                  </a:cubicBezTo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ar-SA"/>
            </a:p>
          </p:txBody>
        </p:sp>
        <p:sp>
          <p:nvSpPr>
            <p:cNvPr id="38" name="Freeform 38"/>
            <p:cNvSpPr/>
            <p:nvPr/>
          </p:nvSpPr>
          <p:spPr>
            <a:xfrm>
              <a:off x="130175" y="192151"/>
              <a:ext cx="38735" cy="316357"/>
            </a:xfrm>
            <a:custGeom>
              <a:avLst/>
              <a:gdLst/>
              <a:ahLst/>
              <a:cxnLst/>
              <a:rect l="l" t="t" r="r" b="b"/>
              <a:pathLst>
                <a:path w="38735" h="316357">
                  <a:moveTo>
                    <a:pt x="32893" y="16256"/>
                  </a:moveTo>
                  <a:lnTo>
                    <a:pt x="25273" y="0"/>
                  </a:lnTo>
                  <a:cubicBezTo>
                    <a:pt x="7112" y="381"/>
                    <a:pt x="0" y="7874"/>
                    <a:pt x="127" y="16891"/>
                  </a:cubicBezTo>
                  <a:lnTo>
                    <a:pt x="5715" y="300101"/>
                  </a:lnTo>
                  <a:cubicBezTo>
                    <a:pt x="5842" y="309118"/>
                    <a:pt x="13462" y="316357"/>
                    <a:pt x="22479" y="316230"/>
                  </a:cubicBezTo>
                  <a:lnTo>
                    <a:pt x="38735" y="30861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ar-SA"/>
            </a:p>
          </p:txBody>
        </p:sp>
        <p:sp>
          <p:nvSpPr>
            <p:cNvPr id="39" name="Freeform 39"/>
            <p:cNvSpPr/>
            <p:nvPr/>
          </p:nvSpPr>
          <p:spPr>
            <a:xfrm>
              <a:off x="136652" y="524002"/>
              <a:ext cx="34036" cy="74422"/>
            </a:xfrm>
            <a:custGeom>
              <a:avLst/>
              <a:gdLst/>
              <a:ahLst/>
              <a:cxnLst/>
              <a:rect l="l" t="t" r="r" b="b"/>
              <a:pathLst>
                <a:path w="34036" h="74422">
                  <a:moveTo>
                    <a:pt x="16256" y="127"/>
                  </a:moveTo>
                  <a:lnTo>
                    <a:pt x="0" y="7747"/>
                  </a:lnTo>
                  <a:lnTo>
                    <a:pt x="1016" y="58166"/>
                  </a:lnTo>
                  <a:cubicBezTo>
                    <a:pt x="1143" y="67183"/>
                    <a:pt x="8636" y="74422"/>
                    <a:pt x="17780" y="74295"/>
                  </a:cubicBezTo>
                  <a:lnTo>
                    <a:pt x="34036" y="66675"/>
                  </a:lnTo>
                  <a:lnTo>
                    <a:pt x="33020" y="16256"/>
                  </a:lnTo>
                  <a:cubicBezTo>
                    <a:pt x="32893" y="7239"/>
                    <a:pt x="25400" y="0"/>
                    <a:pt x="16256" y="127"/>
                  </a:cubicBezTo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ar-SA"/>
            </a:p>
          </p:txBody>
        </p:sp>
      </p:grpSp>
      <p:grpSp>
        <p:nvGrpSpPr>
          <p:cNvPr id="40" name="Group 40"/>
          <p:cNvGrpSpPr>
            <a:grpSpLocks noChangeAspect="1"/>
          </p:cNvGrpSpPr>
          <p:nvPr/>
        </p:nvGrpSpPr>
        <p:grpSpPr>
          <a:xfrm>
            <a:off x="10829236" y="3279038"/>
            <a:ext cx="7537603" cy="7097839"/>
            <a:chOff x="4370335" y="596420"/>
            <a:chExt cx="9755886" cy="9463786"/>
          </a:xfrm>
        </p:grpSpPr>
        <p:sp>
          <p:nvSpPr>
            <p:cNvPr id="41" name="Freeform 41"/>
            <p:cNvSpPr/>
            <p:nvPr/>
          </p:nvSpPr>
          <p:spPr>
            <a:xfrm>
              <a:off x="4370335" y="596420"/>
              <a:ext cx="9755886" cy="9463786"/>
            </a:xfrm>
            <a:custGeom>
              <a:avLst/>
              <a:gdLst/>
              <a:ahLst/>
              <a:cxnLst/>
              <a:rect l="l" t="t" r="r" b="b"/>
              <a:pathLst>
                <a:path w="9755886" h="9463786">
                  <a:moveTo>
                    <a:pt x="0" y="0"/>
                  </a:moveTo>
                  <a:lnTo>
                    <a:pt x="0" y="9394317"/>
                  </a:lnTo>
                  <a:cubicBezTo>
                    <a:pt x="59817" y="9438005"/>
                    <a:pt x="133477" y="9463786"/>
                    <a:pt x="213233" y="9463786"/>
                  </a:cubicBezTo>
                  <a:lnTo>
                    <a:pt x="9393809" y="9463786"/>
                  </a:lnTo>
                  <a:cubicBezTo>
                    <a:pt x="9593834" y="9463786"/>
                    <a:pt x="9755886" y="9301607"/>
                    <a:pt x="9755886" y="9101709"/>
                  </a:cubicBezTo>
                  <a:lnTo>
                    <a:pt x="9755886" y="0"/>
                  </a:lnTo>
                  <a:close/>
                </a:path>
              </a:pathLst>
            </a:custGeom>
            <a:blipFill>
              <a:blip r:embed="rId6"/>
              <a:stretch>
                <a:fillRect r="-32051" b="-5398"/>
              </a:stretch>
            </a:blipFill>
          </p:spPr>
          <p:txBody>
            <a:bodyPr/>
            <a:lstStyle/>
            <a:p>
              <a:endParaRPr lang="ar-SA" dirty="0"/>
            </a:p>
          </p:txBody>
        </p:sp>
      </p:grpSp>
      <p:sp>
        <p:nvSpPr>
          <p:cNvPr id="44" name="Google Shape;103;p27">
            <a:extLst>
              <a:ext uri="{FF2B5EF4-FFF2-40B4-BE49-F238E27FC236}">
                <a16:creationId xmlns:a16="http://schemas.microsoft.com/office/drawing/2014/main" id="{CCD340B4-8367-F4F6-C07B-B1D94D83EA32}"/>
              </a:ext>
            </a:extLst>
          </p:cNvPr>
          <p:cNvSpPr/>
          <p:nvPr/>
        </p:nvSpPr>
        <p:spPr>
          <a:xfrm>
            <a:off x="1358797" y="1214590"/>
            <a:ext cx="8138308" cy="7578612"/>
          </a:xfrm>
          <a:custGeom>
            <a:avLst/>
            <a:gdLst/>
            <a:ahLst/>
            <a:cxnLst/>
            <a:rect l="l" t="t" r="r" b="b"/>
            <a:pathLst>
              <a:path w="90191" h="71169" extrusionOk="0">
                <a:moveTo>
                  <a:pt x="51262" y="4765"/>
                </a:moveTo>
                <a:cubicBezTo>
                  <a:pt x="51543" y="4765"/>
                  <a:pt x="51822" y="4770"/>
                  <a:pt x="52107" y="4781"/>
                </a:cubicBezTo>
                <a:cubicBezTo>
                  <a:pt x="53975" y="4833"/>
                  <a:pt x="54987" y="5361"/>
                  <a:pt x="55432" y="6154"/>
                </a:cubicBezTo>
                <a:cubicBezTo>
                  <a:pt x="51794" y="7210"/>
                  <a:pt x="48217" y="9267"/>
                  <a:pt x="46121" y="10663"/>
                </a:cubicBezTo>
                <a:cubicBezTo>
                  <a:pt x="46025" y="10731"/>
                  <a:pt x="45925" y="10799"/>
                  <a:pt x="45825" y="10863"/>
                </a:cubicBezTo>
                <a:cubicBezTo>
                  <a:pt x="45553" y="10363"/>
                  <a:pt x="45052" y="9947"/>
                  <a:pt x="44389" y="9719"/>
                </a:cubicBezTo>
                <a:cubicBezTo>
                  <a:pt x="46153" y="8262"/>
                  <a:pt x="44493" y="6181"/>
                  <a:pt x="42360" y="6181"/>
                </a:cubicBezTo>
                <a:cubicBezTo>
                  <a:pt x="42252" y="6181"/>
                  <a:pt x="42140" y="6190"/>
                  <a:pt x="42032" y="6198"/>
                </a:cubicBezTo>
                <a:cubicBezTo>
                  <a:pt x="44973" y="5302"/>
                  <a:pt x="48058" y="4765"/>
                  <a:pt x="51262" y="4765"/>
                </a:cubicBezTo>
                <a:close/>
                <a:moveTo>
                  <a:pt x="53559" y="12371"/>
                </a:moveTo>
                <a:lnTo>
                  <a:pt x="53559" y="12371"/>
                </a:lnTo>
                <a:cubicBezTo>
                  <a:pt x="53323" y="12716"/>
                  <a:pt x="53087" y="13044"/>
                  <a:pt x="52859" y="13348"/>
                </a:cubicBezTo>
                <a:cubicBezTo>
                  <a:pt x="52583" y="13296"/>
                  <a:pt x="52315" y="13252"/>
                  <a:pt x="52038" y="13216"/>
                </a:cubicBezTo>
                <a:cubicBezTo>
                  <a:pt x="52551" y="12916"/>
                  <a:pt x="53059" y="12632"/>
                  <a:pt x="53559" y="12371"/>
                </a:cubicBezTo>
                <a:close/>
                <a:moveTo>
                  <a:pt x="60457" y="10499"/>
                </a:moveTo>
                <a:cubicBezTo>
                  <a:pt x="60693" y="10607"/>
                  <a:pt x="60869" y="10772"/>
                  <a:pt x="60978" y="10999"/>
                </a:cubicBezTo>
                <a:cubicBezTo>
                  <a:pt x="61593" y="12308"/>
                  <a:pt x="60645" y="13856"/>
                  <a:pt x="59453" y="15213"/>
                </a:cubicBezTo>
                <a:cubicBezTo>
                  <a:pt x="58601" y="15592"/>
                  <a:pt x="57772" y="16017"/>
                  <a:pt x="56965" y="16465"/>
                </a:cubicBezTo>
                <a:cubicBezTo>
                  <a:pt x="57004" y="16417"/>
                  <a:pt x="57044" y="16369"/>
                  <a:pt x="57080" y="16325"/>
                </a:cubicBezTo>
                <a:cubicBezTo>
                  <a:pt x="58365" y="14737"/>
                  <a:pt x="59685" y="12648"/>
                  <a:pt x="60457" y="10499"/>
                </a:cubicBezTo>
                <a:close/>
                <a:moveTo>
                  <a:pt x="48430" y="17945"/>
                </a:moveTo>
                <a:lnTo>
                  <a:pt x="48430" y="17945"/>
                </a:lnTo>
                <a:cubicBezTo>
                  <a:pt x="47685" y="18670"/>
                  <a:pt x="46889" y="19346"/>
                  <a:pt x="46041" y="19985"/>
                </a:cubicBezTo>
                <a:cubicBezTo>
                  <a:pt x="45949" y="19542"/>
                  <a:pt x="45721" y="19121"/>
                  <a:pt x="45397" y="18766"/>
                </a:cubicBezTo>
                <a:cubicBezTo>
                  <a:pt x="46389" y="18382"/>
                  <a:pt x="47405" y="18098"/>
                  <a:pt x="48430" y="17945"/>
                </a:cubicBezTo>
                <a:close/>
                <a:moveTo>
                  <a:pt x="14204" y="18897"/>
                </a:moveTo>
                <a:lnTo>
                  <a:pt x="14204" y="18897"/>
                </a:lnTo>
                <a:cubicBezTo>
                  <a:pt x="11908" y="21130"/>
                  <a:pt x="9710" y="23439"/>
                  <a:pt x="7582" y="25787"/>
                </a:cubicBezTo>
                <a:cubicBezTo>
                  <a:pt x="8911" y="23163"/>
                  <a:pt x="11455" y="20874"/>
                  <a:pt x="14204" y="18897"/>
                </a:cubicBezTo>
                <a:close/>
                <a:moveTo>
                  <a:pt x="35198" y="24947"/>
                </a:moveTo>
                <a:cubicBezTo>
                  <a:pt x="35198" y="25015"/>
                  <a:pt x="35202" y="25084"/>
                  <a:pt x="35206" y="25152"/>
                </a:cubicBezTo>
                <a:cubicBezTo>
                  <a:pt x="34670" y="25728"/>
                  <a:pt x="34138" y="26304"/>
                  <a:pt x="33606" y="26880"/>
                </a:cubicBezTo>
                <a:cubicBezTo>
                  <a:pt x="32177" y="27564"/>
                  <a:pt x="30768" y="28253"/>
                  <a:pt x="29412" y="28960"/>
                </a:cubicBezTo>
                <a:cubicBezTo>
                  <a:pt x="31313" y="27600"/>
                  <a:pt x="33257" y="26275"/>
                  <a:pt x="35198" y="24947"/>
                </a:cubicBezTo>
                <a:close/>
                <a:moveTo>
                  <a:pt x="82050" y="30753"/>
                </a:moveTo>
                <a:cubicBezTo>
                  <a:pt x="83182" y="32002"/>
                  <a:pt x="81618" y="35483"/>
                  <a:pt x="80535" y="37715"/>
                </a:cubicBezTo>
                <a:cubicBezTo>
                  <a:pt x="80363" y="37691"/>
                  <a:pt x="80191" y="37683"/>
                  <a:pt x="80015" y="37679"/>
                </a:cubicBezTo>
                <a:cubicBezTo>
                  <a:pt x="80631" y="36171"/>
                  <a:pt x="81051" y="34635"/>
                  <a:pt x="81103" y="33122"/>
                </a:cubicBezTo>
                <a:cubicBezTo>
                  <a:pt x="81243" y="32969"/>
                  <a:pt x="81383" y="32829"/>
                  <a:pt x="81519" y="32677"/>
                </a:cubicBezTo>
                <a:cubicBezTo>
                  <a:pt x="81984" y="32162"/>
                  <a:pt x="82100" y="31625"/>
                  <a:pt x="81995" y="31133"/>
                </a:cubicBezTo>
                <a:cubicBezTo>
                  <a:pt x="82113" y="30996"/>
                  <a:pt x="82150" y="30866"/>
                  <a:pt x="82050" y="30753"/>
                </a:cubicBezTo>
                <a:close/>
                <a:moveTo>
                  <a:pt x="24039" y="37231"/>
                </a:moveTo>
                <a:lnTo>
                  <a:pt x="24039" y="37231"/>
                </a:lnTo>
                <a:cubicBezTo>
                  <a:pt x="21838" y="39604"/>
                  <a:pt x="19629" y="41972"/>
                  <a:pt x="17396" y="44321"/>
                </a:cubicBezTo>
                <a:cubicBezTo>
                  <a:pt x="17372" y="44333"/>
                  <a:pt x="17353" y="44341"/>
                  <a:pt x="17329" y="44353"/>
                </a:cubicBezTo>
                <a:lnTo>
                  <a:pt x="17329" y="44353"/>
                </a:lnTo>
                <a:cubicBezTo>
                  <a:pt x="18181" y="43385"/>
                  <a:pt x="19001" y="42448"/>
                  <a:pt x="19730" y="41552"/>
                </a:cubicBezTo>
                <a:cubicBezTo>
                  <a:pt x="20634" y="40444"/>
                  <a:pt x="21462" y="39287"/>
                  <a:pt x="22262" y="38116"/>
                </a:cubicBezTo>
                <a:cubicBezTo>
                  <a:pt x="22866" y="37823"/>
                  <a:pt x="23459" y="37527"/>
                  <a:pt x="24039" y="37231"/>
                </a:cubicBezTo>
                <a:close/>
                <a:moveTo>
                  <a:pt x="47909" y="45757"/>
                </a:moveTo>
                <a:lnTo>
                  <a:pt x="47909" y="45757"/>
                </a:lnTo>
                <a:cubicBezTo>
                  <a:pt x="47757" y="46286"/>
                  <a:pt x="47613" y="46818"/>
                  <a:pt x="47486" y="47350"/>
                </a:cubicBezTo>
                <a:cubicBezTo>
                  <a:pt x="45705" y="49346"/>
                  <a:pt x="43813" y="51271"/>
                  <a:pt x="41816" y="53144"/>
                </a:cubicBezTo>
                <a:cubicBezTo>
                  <a:pt x="41844" y="52991"/>
                  <a:pt x="41868" y="52843"/>
                  <a:pt x="41896" y="52695"/>
                </a:cubicBezTo>
                <a:cubicBezTo>
                  <a:pt x="41988" y="52195"/>
                  <a:pt x="42108" y="51703"/>
                  <a:pt x="42228" y="51207"/>
                </a:cubicBezTo>
                <a:cubicBezTo>
                  <a:pt x="42801" y="50491"/>
                  <a:pt x="43377" y="49778"/>
                  <a:pt x="43961" y="49067"/>
                </a:cubicBezTo>
                <a:cubicBezTo>
                  <a:pt x="45292" y="47974"/>
                  <a:pt x="46609" y="46873"/>
                  <a:pt x="47909" y="45757"/>
                </a:cubicBezTo>
                <a:close/>
                <a:moveTo>
                  <a:pt x="42628" y="36615"/>
                </a:moveTo>
                <a:lnTo>
                  <a:pt x="42628" y="36615"/>
                </a:lnTo>
                <a:cubicBezTo>
                  <a:pt x="42092" y="37539"/>
                  <a:pt x="41576" y="38483"/>
                  <a:pt x="41072" y="39440"/>
                </a:cubicBezTo>
                <a:cubicBezTo>
                  <a:pt x="38243" y="42389"/>
                  <a:pt x="35550" y="45409"/>
                  <a:pt x="33054" y="48386"/>
                </a:cubicBezTo>
                <a:cubicBezTo>
                  <a:pt x="32457" y="49094"/>
                  <a:pt x="31549" y="50295"/>
                  <a:pt x="30624" y="51719"/>
                </a:cubicBezTo>
                <a:cubicBezTo>
                  <a:pt x="29200" y="52808"/>
                  <a:pt x="27560" y="53999"/>
                  <a:pt x="25708" y="54564"/>
                </a:cubicBezTo>
                <a:cubicBezTo>
                  <a:pt x="25887" y="53667"/>
                  <a:pt x="26260" y="52788"/>
                  <a:pt x="26727" y="51927"/>
                </a:cubicBezTo>
                <a:cubicBezTo>
                  <a:pt x="30284" y="47514"/>
                  <a:pt x="34550" y="43436"/>
                  <a:pt x="38747" y="39324"/>
                </a:cubicBezTo>
                <a:cubicBezTo>
                  <a:pt x="40083" y="38479"/>
                  <a:pt x="41372" y="37571"/>
                  <a:pt x="42628" y="36615"/>
                </a:cubicBezTo>
                <a:close/>
                <a:moveTo>
                  <a:pt x="64182" y="53560"/>
                </a:moveTo>
                <a:lnTo>
                  <a:pt x="64182" y="53560"/>
                </a:lnTo>
                <a:cubicBezTo>
                  <a:pt x="63086" y="55377"/>
                  <a:pt x="61750" y="57681"/>
                  <a:pt x="60065" y="59650"/>
                </a:cubicBezTo>
                <a:cubicBezTo>
                  <a:pt x="60278" y="58717"/>
                  <a:pt x="60553" y="57777"/>
                  <a:pt x="60885" y="56836"/>
                </a:cubicBezTo>
                <a:cubicBezTo>
                  <a:pt x="60954" y="56708"/>
                  <a:pt x="61026" y="56581"/>
                  <a:pt x="61098" y="56452"/>
                </a:cubicBezTo>
                <a:cubicBezTo>
                  <a:pt x="62141" y="55504"/>
                  <a:pt x="63170" y="54536"/>
                  <a:pt x="64182" y="53560"/>
                </a:cubicBezTo>
                <a:close/>
                <a:moveTo>
                  <a:pt x="72865" y="51691"/>
                </a:moveTo>
                <a:cubicBezTo>
                  <a:pt x="71520" y="53840"/>
                  <a:pt x="70128" y="55876"/>
                  <a:pt x="68499" y="57901"/>
                </a:cubicBezTo>
                <a:cubicBezTo>
                  <a:pt x="67219" y="59497"/>
                  <a:pt x="65931" y="61085"/>
                  <a:pt x="64518" y="62598"/>
                </a:cubicBezTo>
                <a:cubicBezTo>
                  <a:pt x="65811" y="61118"/>
                  <a:pt x="66939" y="59521"/>
                  <a:pt x="67971" y="58012"/>
                </a:cubicBezTo>
                <a:cubicBezTo>
                  <a:pt x="69323" y="56044"/>
                  <a:pt x="70560" y="54020"/>
                  <a:pt x="71768" y="51983"/>
                </a:cubicBezTo>
                <a:cubicBezTo>
                  <a:pt x="72148" y="51903"/>
                  <a:pt x="72509" y="51803"/>
                  <a:pt x="72865" y="51691"/>
                </a:cubicBezTo>
                <a:close/>
                <a:moveTo>
                  <a:pt x="40544" y="62790"/>
                </a:moveTo>
                <a:lnTo>
                  <a:pt x="40544" y="62790"/>
                </a:lnTo>
                <a:cubicBezTo>
                  <a:pt x="40515" y="63059"/>
                  <a:pt x="40544" y="63323"/>
                  <a:pt x="40616" y="63578"/>
                </a:cubicBezTo>
                <a:cubicBezTo>
                  <a:pt x="39656" y="63839"/>
                  <a:pt x="38687" y="64010"/>
                  <a:pt x="37715" y="64067"/>
                </a:cubicBezTo>
                <a:cubicBezTo>
                  <a:pt x="38675" y="63694"/>
                  <a:pt x="39619" y="63266"/>
                  <a:pt x="40544" y="62790"/>
                </a:cubicBezTo>
                <a:close/>
                <a:moveTo>
                  <a:pt x="50186" y="0"/>
                </a:moveTo>
                <a:cubicBezTo>
                  <a:pt x="45685" y="0"/>
                  <a:pt x="40923" y="1348"/>
                  <a:pt x="36618" y="3181"/>
                </a:cubicBezTo>
                <a:cubicBezTo>
                  <a:pt x="36178" y="2361"/>
                  <a:pt x="35154" y="1729"/>
                  <a:pt x="34077" y="1729"/>
                </a:cubicBezTo>
                <a:cubicBezTo>
                  <a:pt x="33826" y="1729"/>
                  <a:pt x="33573" y="1764"/>
                  <a:pt x="33325" y="1836"/>
                </a:cubicBezTo>
                <a:cubicBezTo>
                  <a:pt x="27968" y="3409"/>
                  <a:pt x="24286" y="7651"/>
                  <a:pt x="21090" y="11575"/>
                </a:cubicBezTo>
                <a:cubicBezTo>
                  <a:pt x="19313" y="12495"/>
                  <a:pt x="17597" y="13472"/>
                  <a:pt x="15956" y="14456"/>
                </a:cubicBezTo>
                <a:cubicBezTo>
                  <a:pt x="10915" y="17477"/>
                  <a:pt x="5053" y="21594"/>
                  <a:pt x="3577" y="26860"/>
                </a:cubicBezTo>
                <a:cubicBezTo>
                  <a:pt x="3376" y="27580"/>
                  <a:pt x="3833" y="28441"/>
                  <a:pt x="4774" y="28609"/>
                </a:cubicBezTo>
                <a:cubicBezTo>
                  <a:pt x="4861" y="28624"/>
                  <a:pt x="4953" y="28628"/>
                  <a:pt x="5042" y="28640"/>
                </a:cubicBezTo>
                <a:cubicBezTo>
                  <a:pt x="3733" y="30133"/>
                  <a:pt x="2445" y="31629"/>
                  <a:pt x="1168" y="33126"/>
                </a:cubicBezTo>
                <a:cubicBezTo>
                  <a:pt x="0" y="34490"/>
                  <a:pt x="1320" y="36059"/>
                  <a:pt x="2937" y="36459"/>
                </a:cubicBezTo>
                <a:cubicBezTo>
                  <a:pt x="2625" y="37339"/>
                  <a:pt x="2429" y="38247"/>
                  <a:pt x="2373" y="39191"/>
                </a:cubicBezTo>
                <a:cubicBezTo>
                  <a:pt x="2329" y="39955"/>
                  <a:pt x="2933" y="40904"/>
                  <a:pt x="3789" y="41236"/>
                </a:cubicBezTo>
                <a:cubicBezTo>
                  <a:pt x="4061" y="41340"/>
                  <a:pt x="4342" y="41436"/>
                  <a:pt x="4621" y="41520"/>
                </a:cubicBezTo>
                <a:cubicBezTo>
                  <a:pt x="2949" y="44141"/>
                  <a:pt x="1600" y="46878"/>
                  <a:pt x="848" y="49826"/>
                </a:cubicBezTo>
                <a:cubicBezTo>
                  <a:pt x="484" y="51263"/>
                  <a:pt x="1876" y="52795"/>
                  <a:pt x="3544" y="52795"/>
                </a:cubicBezTo>
                <a:cubicBezTo>
                  <a:pt x="3813" y="52795"/>
                  <a:pt x="4089" y="52755"/>
                  <a:pt x="4366" y="52668"/>
                </a:cubicBezTo>
                <a:lnTo>
                  <a:pt x="4366" y="52668"/>
                </a:lnTo>
                <a:cubicBezTo>
                  <a:pt x="2809" y="55332"/>
                  <a:pt x="1720" y="58105"/>
                  <a:pt x="1568" y="60982"/>
                </a:cubicBezTo>
                <a:cubicBezTo>
                  <a:pt x="1496" y="62334"/>
                  <a:pt x="3016" y="63318"/>
                  <a:pt x="4497" y="63318"/>
                </a:cubicBezTo>
                <a:cubicBezTo>
                  <a:pt x="5182" y="63318"/>
                  <a:pt x="5858" y="63107"/>
                  <a:pt x="6370" y="62630"/>
                </a:cubicBezTo>
                <a:cubicBezTo>
                  <a:pt x="7862" y="61229"/>
                  <a:pt x="9330" y="59809"/>
                  <a:pt x="10791" y="58381"/>
                </a:cubicBezTo>
                <a:cubicBezTo>
                  <a:pt x="10867" y="59585"/>
                  <a:pt x="12395" y="60505"/>
                  <a:pt x="13856" y="60505"/>
                </a:cubicBezTo>
                <a:cubicBezTo>
                  <a:pt x="14344" y="60505"/>
                  <a:pt x="14824" y="60406"/>
                  <a:pt x="15241" y="60173"/>
                </a:cubicBezTo>
                <a:lnTo>
                  <a:pt x="15241" y="60173"/>
                </a:lnTo>
                <a:cubicBezTo>
                  <a:pt x="14912" y="60926"/>
                  <a:pt x="14604" y="61682"/>
                  <a:pt x="14332" y="62459"/>
                </a:cubicBezTo>
                <a:cubicBezTo>
                  <a:pt x="13856" y="63827"/>
                  <a:pt x="15272" y="65527"/>
                  <a:pt x="17001" y="65527"/>
                </a:cubicBezTo>
                <a:cubicBezTo>
                  <a:pt x="17281" y="65527"/>
                  <a:pt x="17573" y="65483"/>
                  <a:pt x="17861" y="65383"/>
                </a:cubicBezTo>
                <a:cubicBezTo>
                  <a:pt x="21290" y="64215"/>
                  <a:pt x="24371" y="62654"/>
                  <a:pt x="27228" y="60858"/>
                </a:cubicBezTo>
                <a:lnTo>
                  <a:pt x="27228" y="60858"/>
                </a:lnTo>
                <a:cubicBezTo>
                  <a:pt x="27076" y="61590"/>
                  <a:pt x="26960" y="62334"/>
                  <a:pt x="26919" y="63090"/>
                </a:cubicBezTo>
                <a:cubicBezTo>
                  <a:pt x="26847" y="64455"/>
                  <a:pt x="28296" y="65427"/>
                  <a:pt x="29820" y="65495"/>
                </a:cubicBezTo>
                <a:lnTo>
                  <a:pt x="29893" y="65495"/>
                </a:lnTo>
                <a:cubicBezTo>
                  <a:pt x="30513" y="66884"/>
                  <a:pt x="31729" y="68028"/>
                  <a:pt x="33778" y="68612"/>
                </a:cubicBezTo>
                <a:cubicBezTo>
                  <a:pt x="34958" y="68948"/>
                  <a:pt x="36158" y="69096"/>
                  <a:pt x="37355" y="69096"/>
                </a:cubicBezTo>
                <a:cubicBezTo>
                  <a:pt x="41888" y="69096"/>
                  <a:pt x="46441" y="66952"/>
                  <a:pt x="50262" y="64627"/>
                </a:cubicBezTo>
                <a:cubicBezTo>
                  <a:pt x="51059" y="64315"/>
                  <a:pt x="51822" y="63938"/>
                  <a:pt x="52543" y="63506"/>
                </a:cubicBezTo>
                <a:lnTo>
                  <a:pt x="52543" y="63506"/>
                </a:lnTo>
                <a:cubicBezTo>
                  <a:pt x="52419" y="64287"/>
                  <a:pt x="52339" y="65087"/>
                  <a:pt x="52311" y="65903"/>
                </a:cubicBezTo>
                <a:cubicBezTo>
                  <a:pt x="52271" y="67120"/>
                  <a:pt x="53479" y="68160"/>
                  <a:pt x="54871" y="68328"/>
                </a:cubicBezTo>
                <a:cubicBezTo>
                  <a:pt x="55900" y="69912"/>
                  <a:pt x="57833" y="71168"/>
                  <a:pt x="59977" y="71168"/>
                </a:cubicBezTo>
                <a:cubicBezTo>
                  <a:pt x="60169" y="71168"/>
                  <a:pt x="60365" y="71157"/>
                  <a:pt x="60561" y="71137"/>
                </a:cubicBezTo>
                <a:cubicBezTo>
                  <a:pt x="64062" y="70760"/>
                  <a:pt x="66615" y="68263"/>
                  <a:pt x="68712" y="66123"/>
                </a:cubicBezTo>
                <a:cubicBezTo>
                  <a:pt x="72237" y="62526"/>
                  <a:pt x="75282" y="58629"/>
                  <a:pt x="77870" y="54536"/>
                </a:cubicBezTo>
                <a:cubicBezTo>
                  <a:pt x="81003" y="49582"/>
                  <a:pt x="83964" y="44525"/>
                  <a:pt x="86285" y="39268"/>
                </a:cubicBezTo>
                <a:cubicBezTo>
                  <a:pt x="87789" y="35867"/>
                  <a:pt x="90190" y="30217"/>
                  <a:pt x="86388" y="27232"/>
                </a:cubicBezTo>
                <a:cubicBezTo>
                  <a:pt x="85184" y="26288"/>
                  <a:pt x="83904" y="25900"/>
                  <a:pt x="82615" y="25900"/>
                </a:cubicBezTo>
                <a:cubicBezTo>
                  <a:pt x="81579" y="25900"/>
                  <a:pt x="80539" y="26151"/>
                  <a:pt x="79539" y="26568"/>
                </a:cubicBezTo>
                <a:cubicBezTo>
                  <a:pt x="80971" y="24576"/>
                  <a:pt x="82451" y="22611"/>
                  <a:pt x="84048" y="20722"/>
                </a:cubicBezTo>
                <a:cubicBezTo>
                  <a:pt x="85533" y="18962"/>
                  <a:pt x="83504" y="17185"/>
                  <a:pt x="81419" y="17185"/>
                </a:cubicBezTo>
                <a:cubicBezTo>
                  <a:pt x="80743" y="17185"/>
                  <a:pt x="80063" y="17374"/>
                  <a:pt x="79495" y="17806"/>
                </a:cubicBezTo>
                <a:cubicBezTo>
                  <a:pt x="78102" y="18870"/>
                  <a:pt x="76818" y="19990"/>
                  <a:pt x="75602" y="21150"/>
                </a:cubicBezTo>
                <a:cubicBezTo>
                  <a:pt x="75057" y="20338"/>
                  <a:pt x="74061" y="19946"/>
                  <a:pt x="72948" y="19946"/>
                </a:cubicBezTo>
                <a:cubicBezTo>
                  <a:pt x="72732" y="19946"/>
                  <a:pt x="72512" y="19961"/>
                  <a:pt x="72292" y="19990"/>
                </a:cubicBezTo>
                <a:cubicBezTo>
                  <a:pt x="72213" y="20002"/>
                  <a:pt x="72132" y="20018"/>
                  <a:pt x="72052" y="20030"/>
                </a:cubicBezTo>
                <a:cubicBezTo>
                  <a:pt x="72252" y="19346"/>
                  <a:pt x="72364" y="18654"/>
                  <a:pt x="72348" y="17957"/>
                </a:cubicBezTo>
                <a:cubicBezTo>
                  <a:pt x="72292" y="15797"/>
                  <a:pt x="70576" y="14421"/>
                  <a:pt x="68416" y="13852"/>
                </a:cubicBezTo>
                <a:cubicBezTo>
                  <a:pt x="68023" y="13400"/>
                  <a:pt x="67447" y="13080"/>
                  <a:pt x="66735" y="13008"/>
                </a:cubicBezTo>
                <a:cubicBezTo>
                  <a:pt x="67147" y="11043"/>
                  <a:pt x="66675" y="9079"/>
                  <a:pt x="64738" y="7267"/>
                </a:cubicBezTo>
                <a:cubicBezTo>
                  <a:pt x="63678" y="6270"/>
                  <a:pt x="62385" y="5742"/>
                  <a:pt x="60974" y="5553"/>
                </a:cubicBezTo>
                <a:cubicBezTo>
                  <a:pt x="60561" y="3749"/>
                  <a:pt x="59312" y="2177"/>
                  <a:pt x="56773" y="1169"/>
                </a:cubicBezTo>
                <a:cubicBezTo>
                  <a:pt x="54708" y="353"/>
                  <a:pt x="52479" y="0"/>
                  <a:pt x="50186" y="0"/>
                </a:cubicBezTo>
                <a:close/>
              </a:path>
            </a:pathLst>
          </a:custGeom>
          <a:solidFill>
            <a:srgbClr val="FFFFFF">
              <a:alpha val="803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grpSp>
        <p:nvGrpSpPr>
          <p:cNvPr id="50" name="مجموعة 49">
            <a:extLst>
              <a:ext uri="{FF2B5EF4-FFF2-40B4-BE49-F238E27FC236}">
                <a16:creationId xmlns:a16="http://schemas.microsoft.com/office/drawing/2014/main" id="{687DC36E-C648-84AB-652B-8FC8B4AA9B9F}"/>
              </a:ext>
            </a:extLst>
          </p:cNvPr>
          <p:cNvGrpSpPr/>
          <p:nvPr/>
        </p:nvGrpSpPr>
        <p:grpSpPr>
          <a:xfrm>
            <a:off x="592223" y="917689"/>
            <a:ext cx="9429591" cy="8368213"/>
            <a:chOff x="633403" y="1353925"/>
            <a:chExt cx="2489755" cy="2256047"/>
          </a:xfrm>
        </p:grpSpPr>
        <p:sp>
          <p:nvSpPr>
            <p:cNvPr id="47" name="Google Shape;6976;p181">
              <a:extLst>
                <a:ext uri="{FF2B5EF4-FFF2-40B4-BE49-F238E27FC236}">
                  <a16:creationId xmlns:a16="http://schemas.microsoft.com/office/drawing/2014/main" id="{62ABEB28-5981-4C88-B8E8-B50EA4496090}"/>
                </a:ext>
              </a:extLst>
            </p:cNvPr>
            <p:cNvSpPr/>
            <p:nvPr/>
          </p:nvSpPr>
          <p:spPr>
            <a:xfrm>
              <a:off x="689986" y="1353925"/>
              <a:ext cx="2367258" cy="2256047"/>
            </a:xfrm>
            <a:custGeom>
              <a:avLst/>
              <a:gdLst/>
              <a:ahLst/>
              <a:cxnLst/>
              <a:rect l="l" t="t" r="r" b="b"/>
              <a:pathLst>
                <a:path w="78490" h="42014" extrusionOk="0">
                  <a:moveTo>
                    <a:pt x="36583" y="340"/>
                  </a:moveTo>
                  <a:cubicBezTo>
                    <a:pt x="40909" y="340"/>
                    <a:pt x="45235" y="382"/>
                    <a:pt x="49559" y="464"/>
                  </a:cubicBezTo>
                  <a:cubicBezTo>
                    <a:pt x="57868" y="625"/>
                    <a:pt x="66172" y="935"/>
                    <a:pt x="74473" y="1355"/>
                  </a:cubicBezTo>
                  <a:cubicBezTo>
                    <a:pt x="75361" y="1400"/>
                    <a:pt x="76163" y="1496"/>
                    <a:pt x="76831" y="2150"/>
                  </a:cubicBezTo>
                  <a:cubicBezTo>
                    <a:pt x="77398" y="2711"/>
                    <a:pt x="77595" y="3410"/>
                    <a:pt x="77643" y="4188"/>
                  </a:cubicBezTo>
                  <a:cubicBezTo>
                    <a:pt x="77725" y="5526"/>
                    <a:pt x="77780" y="6868"/>
                    <a:pt x="77828" y="8210"/>
                  </a:cubicBezTo>
                  <a:cubicBezTo>
                    <a:pt x="77956" y="11756"/>
                    <a:pt x="78032" y="15301"/>
                    <a:pt x="78108" y="18849"/>
                  </a:cubicBezTo>
                  <a:cubicBezTo>
                    <a:pt x="78241" y="25119"/>
                    <a:pt x="78203" y="31414"/>
                    <a:pt x="77746" y="37674"/>
                  </a:cubicBezTo>
                  <a:cubicBezTo>
                    <a:pt x="77687" y="38435"/>
                    <a:pt x="77491" y="39130"/>
                    <a:pt x="76969" y="39712"/>
                  </a:cubicBezTo>
                  <a:cubicBezTo>
                    <a:pt x="76450" y="40294"/>
                    <a:pt x="75724" y="40649"/>
                    <a:pt x="74949" y="40716"/>
                  </a:cubicBezTo>
                  <a:lnTo>
                    <a:pt x="74949" y="40716"/>
                  </a:lnTo>
                  <a:cubicBezTo>
                    <a:pt x="74936" y="40710"/>
                    <a:pt x="74920" y="40706"/>
                    <a:pt x="74902" y="40706"/>
                  </a:cubicBezTo>
                  <a:cubicBezTo>
                    <a:pt x="74900" y="40706"/>
                    <a:pt x="74898" y="40706"/>
                    <a:pt x="74896" y="40706"/>
                  </a:cubicBezTo>
                  <a:cubicBezTo>
                    <a:pt x="66582" y="41113"/>
                    <a:pt x="58256" y="41415"/>
                    <a:pt x="49931" y="41577"/>
                  </a:cubicBezTo>
                  <a:cubicBezTo>
                    <a:pt x="45533" y="41664"/>
                    <a:pt x="41134" y="41707"/>
                    <a:pt x="36735" y="41707"/>
                  </a:cubicBezTo>
                  <a:cubicBezTo>
                    <a:pt x="33102" y="41707"/>
                    <a:pt x="29469" y="41678"/>
                    <a:pt x="25836" y="41618"/>
                  </a:cubicBezTo>
                  <a:cubicBezTo>
                    <a:pt x="21762" y="41550"/>
                    <a:pt x="17687" y="41446"/>
                    <a:pt x="13616" y="41308"/>
                  </a:cubicBezTo>
                  <a:cubicBezTo>
                    <a:pt x="11499" y="41237"/>
                    <a:pt x="9383" y="41154"/>
                    <a:pt x="7266" y="41064"/>
                  </a:cubicBezTo>
                  <a:cubicBezTo>
                    <a:pt x="6189" y="41019"/>
                    <a:pt x="5112" y="40975"/>
                    <a:pt x="4038" y="40923"/>
                  </a:cubicBezTo>
                  <a:cubicBezTo>
                    <a:pt x="3218" y="40882"/>
                    <a:pt x="2472" y="40606"/>
                    <a:pt x="1897" y="40007"/>
                  </a:cubicBezTo>
                  <a:cubicBezTo>
                    <a:pt x="899" y="38962"/>
                    <a:pt x="999" y="37326"/>
                    <a:pt x="902" y="35981"/>
                  </a:cubicBezTo>
                  <a:cubicBezTo>
                    <a:pt x="782" y="34360"/>
                    <a:pt x="693" y="32735"/>
                    <a:pt x="620" y="31115"/>
                  </a:cubicBezTo>
                  <a:cubicBezTo>
                    <a:pt x="469" y="27728"/>
                    <a:pt x="393" y="24342"/>
                    <a:pt x="434" y="20951"/>
                  </a:cubicBezTo>
                  <a:cubicBezTo>
                    <a:pt x="475" y="17513"/>
                    <a:pt x="582" y="14079"/>
                    <a:pt x="737" y="10644"/>
                  </a:cubicBezTo>
                  <a:cubicBezTo>
                    <a:pt x="803" y="9112"/>
                    <a:pt x="882" y="7578"/>
                    <a:pt x="978" y="6050"/>
                  </a:cubicBezTo>
                  <a:cubicBezTo>
                    <a:pt x="1020" y="5416"/>
                    <a:pt x="1061" y="4787"/>
                    <a:pt x="1112" y="4157"/>
                  </a:cubicBezTo>
                  <a:cubicBezTo>
                    <a:pt x="1171" y="3420"/>
                    <a:pt x="1253" y="2725"/>
                    <a:pt x="1732" y="2126"/>
                  </a:cubicBezTo>
                  <a:cubicBezTo>
                    <a:pt x="2262" y="1465"/>
                    <a:pt x="3015" y="1159"/>
                    <a:pt x="3841" y="1118"/>
                  </a:cubicBezTo>
                  <a:cubicBezTo>
                    <a:pt x="4918" y="1066"/>
                    <a:pt x="5992" y="1021"/>
                    <a:pt x="7070" y="976"/>
                  </a:cubicBezTo>
                  <a:cubicBezTo>
                    <a:pt x="9135" y="891"/>
                    <a:pt x="11200" y="811"/>
                    <a:pt x="13268" y="743"/>
                  </a:cubicBezTo>
                  <a:cubicBezTo>
                    <a:pt x="17387" y="605"/>
                    <a:pt x="21511" y="498"/>
                    <a:pt x="25634" y="430"/>
                  </a:cubicBezTo>
                  <a:cubicBezTo>
                    <a:pt x="29283" y="370"/>
                    <a:pt x="32933" y="340"/>
                    <a:pt x="36583" y="340"/>
                  </a:cubicBezTo>
                  <a:close/>
                  <a:moveTo>
                    <a:pt x="36199" y="0"/>
                  </a:moveTo>
                  <a:cubicBezTo>
                    <a:pt x="34846" y="0"/>
                    <a:pt x="33494" y="4"/>
                    <a:pt x="32142" y="13"/>
                  </a:cubicBezTo>
                  <a:cubicBezTo>
                    <a:pt x="23730" y="65"/>
                    <a:pt x="15319" y="281"/>
                    <a:pt x="6918" y="636"/>
                  </a:cubicBezTo>
                  <a:cubicBezTo>
                    <a:pt x="5806" y="684"/>
                    <a:pt x="4685" y="687"/>
                    <a:pt x="3580" y="784"/>
                  </a:cubicBezTo>
                  <a:cubicBezTo>
                    <a:pt x="2902" y="846"/>
                    <a:pt x="2265" y="1118"/>
                    <a:pt x="1766" y="1579"/>
                  </a:cubicBezTo>
                  <a:cubicBezTo>
                    <a:pt x="741" y="2529"/>
                    <a:pt x="779" y="3902"/>
                    <a:pt x="689" y="5192"/>
                  </a:cubicBezTo>
                  <a:cubicBezTo>
                    <a:pt x="462" y="8476"/>
                    <a:pt x="324" y="11770"/>
                    <a:pt x="221" y="15059"/>
                  </a:cubicBezTo>
                  <a:cubicBezTo>
                    <a:pt x="0" y="21970"/>
                    <a:pt x="45" y="28874"/>
                    <a:pt x="541" y="35771"/>
                  </a:cubicBezTo>
                  <a:cubicBezTo>
                    <a:pt x="593" y="36473"/>
                    <a:pt x="648" y="37175"/>
                    <a:pt x="713" y="37877"/>
                  </a:cubicBezTo>
                  <a:cubicBezTo>
                    <a:pt x="779" y="38555"/>
                    <a:pt x="892" y="39189"/>
                    <a:pt x="1271" y="39770"/>
                  </a:cubicBezTo>
                  <a:cubicBezTo>
                    <a:pt x="1649" y="40345"/>
                    <a:pt x="2200" y="40792"/>
                    <a:pt x="2844" y="41040"/>
                  </a:cubicBezTo>
                  <a:cubicBezTo>
                    <a:pt x="3693" y="41370"/>
                    <a:pt x="4681" y="41295"/>
                    <a:pt x="5579" y="41332"/>
                  </a:cubicBezTo>
                  <a:cubicBezTo>
                    <a:pt x="9864" y="41518"/>
                    <a:pt x="14153" y="41670"/>
                    <a:pt x="18444" y="41780"/>
                  </a:cubicBezTo>
                  <a:cubicBezTo>
                    <a:pt x="24306" y="41934"/>
                    <a:pt x="30172" y="42013"/>
                    <a:pt x="36037" y="42013"/>
                  </a:cubicBezTo>
                  <a:cubicBezTo>
                    <a:pt x="38453" y="42013"/>
                    <a:pt x="40869" y="42000"/>
                    <a:pt x="43285" y="41972"/>
                  </a:cubicBezTo>
                  <a:cubicBezTo>
                    <a:pt x="51673" y="41883"/>
                    <a:pt x="60057" y="41629"/>
                    <a:pt x="68436" y="41243"/>
                  </a:cubicBezTo>
                  <a:cubicBezTo>
                    <a:pt x="70591" y="41143"/>
                    <a:pt x="72745" y="41037"/>
                    <a:pt x="74896" y="40923"/>
                  </a:cubicBezTo>
                  <a:cubicBezTo>
                    <a:pt x="74919" y="40922"/>
                    <a:pt x="74939" y="40915"/>
                    <a:pt x="74954" y="40905"/>
                  </a:cubicBezTo>
                  <a:lnTo>
                    <a:pt x="74954" y="40905"/>
                  </a:lnTo>
                  <a:cubicBezTo>
                    <a:pt x="76327" y="40787"/>
                    <a:pt x="77510" y="39872"/>
                    <a:pt x="77866" y="38517"/>
                  </a:cubicBezTo>
                  <a:cubicBezTo>
                    <a:pt x="78032" y="37895"/>
                    <a:pt x="78022" y="37207"/>
                    <a:pt x="78066" y="36566"/>
                  </a:cubicBezTo>
                  <a:cubicBezTo>
                    <a:pt x="78114" y="35850"/>
                    <a:pt x="78152" y="35137"/>
                    <a:pt x="78190" y="34422"/>
                  </a:cubicBezTo>
                  <a:cubicBezTo>
                    <a:pt x="78359" y="31032"/>
                    <a:pt x="78459" y="27632"/>
                    <a:pt x="78472" y="24234"/>
                  </a:cubicBezTo>
                  <a:cubicBezTo>
                    <a:pt x="78489" y="20765"/>
                    <a:pt x="78389" y="17296"/>
                    <a:pt x="78307" y="13827"/>
                  </a:cubicBezTo>
                  <a:cubicBezTo>
                    <a:pt x="78228" y="10640"/>
                    <a:pt x="78155" y="7451"/>
                    <a:pt x="77966" y="4266"/>
                  </a:cubicBezTo>
                  <a:cubicBezTo>
                    <a:pt x="77925" y="3572"/>
                    <a:pt x="77815" y="2928"/>
                    <a:pt x="77405" y="2343"/>
                  </a:cubicBezTo>
                  <a:cubicBezTo>
                    <a:pt x="77030" y="1809"/>
                    <a:pt x="76483" y="1404"/>
                    <a:pt x="75860" y="1204"/>
                  </a:cubicBezTo>
                  <a:cubicBezTo>
                    <a:pt x="75509" y="1090"/>
                    <a:pt x="75151" y="1070"/>
                    <a:pt x="74783" y="1049"/>
                  </a:cubicBezTo>
                  <a:cubicBezTo>
                    <a:pt x="74187" y="1021"/>
                    <a:pt x="73595" y="991"/>
                    <a:pt x="73000" y="959"/>
                  </a:cubicBezTo>
                  <a:cubicBezTo>
                    <a:pt x="71899" y="908"/>
                    <a:pt x="70801" y="853"/>
                    <a:pt x="69700" y="805"/>
                  </a:cubicBezTo>
                  <a:cubicBezTo>
                    <a:pt x="65442" y="608"/>
                    <a:pt x="61182" y="443"/>
                    <a:pt x="56921" y="316"/>
                  </a:cubicBezTo>
                  <a:cubicBezTo>
                    <a:pt x="50016" y="108"/>
                    <a:pt x="43107" y="0"/>
                    <a:pt x="36199" y="0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8" name="Google Shape;6977;p181">
              <a:extLst>
                <a:ext uri="{FF2B5EF4-FFF2-40B4-BE49-F238E27FC236}">
                  <a16:creationId xmlns:a16="http://schemas.microsoft.com/office/drawing/2014/main" id="{63041833-1A64-04D4-F871-B09CB28F8871}"/>
                </a:ext>
              </a:extLst>
            </p:cNvPr>
            <p:cNvSpPr/>
            <p:nvPr/>
          </p:nvSpPr>
          <p:spPr>
            <a:xfrm>
              <a:off x="3108204" y="1995782"/>
              <a:ext cx="14954" cy="745429"/>
            </a:xfrm>
            <a:custGeom>
              <a:avLst/>
              <a:gdLst/>
              <a:ahLst/>
              <a:cxnLst/>
              <a:rect l="l" t="t" r="r" b="b"/>
              <a:pathLst>
                <a:path w="939" h="13882" extrusionOk="0">
                  <a:moveTo>
                    <a:pt x="376" y="71"/>
                  </a:moveTo>
                  <a:cubicBezTo>
                    <a:pt x="377" y="71"/>
                    <a:pt x="396" y="100"/>
                    <a:pt x="405" y="125"/>
                  </a:cubicBezTo>
                  <a:lnTo>
                    <a:pt x="405" y="125"/>
                  </a:lnTo>
                  <a:cubicBezTo>
                    <a:pt x="404" y="123"/>
                    <a:pt x="403" y="121"/>
                    <a:pt x="402" y="119"/>
                  </a:cubicBezTo>
                  <a:cubicBezTo>
                    <a:pt x="381" y="84"/>
                    <a:pt x="375" y="71"/>
                    <a:pt x="376" y="71"/>
                  </a:cubicBezTo>
                  <a:close/>
                  <a:moveTo>
                    <a:pt x="509" y="13449"/>
                  </a:moveTo>
                  <a:cubicBezTo>
                    <a:pt x="509" y="13449"/>
                    <a:pt x="510" y="13450"/>
                    <a:pt x="511" y="13451"/>
                  </a:cubicBezTo>
                  <a:lnTo>
                    <a:pt x="511" y="13451"/>
                  </a:lnTo>
                  <a:cubicBezTo>
                    <a:pt x="509" y="13451"/>
                    <a:pt x="508" y="13451"/>
                    <a:pt x="506" y="13450"/>
                  </a:cubicBezTo>
                  <a:lnTo>
                    <a:pt x="506" y="13450"/>
                  </a:lnTo>
                  <a:cubicBezTo>
                    <a:pt x="507" y="13450"/>
                    <a:pt x="508" y="13449"/>
                    <a:pt x="509" y="13449"/>
                  </a:cubicBezTo>
                  <a:close/>
                  <a:moveTo>
                    <a:pt x="244" y="1"/>
                  </a:moveTo>
                  <a:cubicBezTo>
                    <a:pt x="150" y="1"/>
                    <a:pt x="50" y="67"/>
                    <a:pt x="40" y="174"/>
                  </a:cubicBezTo>
                  <a:lnTo>
                    <a:pt x="40" y="174"/>
                  </a:lnTo>
                  <a:cubicBezTo>
                    <a:pt x="0" y="317"/>
                    <a:pt x="38" y="506"/>
                    <a:pt x="48" y="649"/>
                  </a:cubicBezTo>
                  <a:cubicBezTo>
                    <a:pt x="65" y="832"/>
                    <a:pt x="75" y="1018"/>
                    <a:pt x="86" y="1203"/>
                  </a:cubicBezTo>
                  <a:cubicBezTo>
                    <a:pt x="106" y="1658"/>
                    <a:pt x="130" y="2109"/>
                    <a:pt x="151" y="2563"/>
                  </a:cubicBezTo>
                  <a:cubicBezTo>
                    <a:pt x="202" y="3688"/>
                    <a:pt x="216" y="4814"/>
                    <a:pt x="220" y="5935"/>
                  </a:cubicBezTo>
                  <a:cubicBezTo>
                    <a:pt x="226" y="7116"/>
                    <a:pt x="220" y="8300"/>
                    <a:pt x="230" y="9481"/>
                  </a:cubicBezTo>
                  <a:cubicBezTo>
                    <a:pt x="240" y="10423"/>
                    <a:pt x="247" y="11370"/>
                    <a:pt x="247" y="12316"/>
                  </a:cubicBezTo>
                  <a:cubicBezTo>
                    <a:pt x="247" y="12761"/>
                    <a:pt x="254" y="13207"/>
                    <a:pt x="288" y="13648"/>
                  </a:cubicBezTo>
                  <a:cubicBezTo>
                    <a:pt x="292" y="13672"/>
                    <a:pt x="292" y="13700"/>
                    <a:pt x="299" y="13724"/>
                  </a:cubicBezTo>
                  <a:cubicBezTo>
                    <a:pt x="325" y="13826"/>
                    <a:pt x="418" y="13881"/>
                    <a:pt x="515" y="13881"/>
                  </a:cubicBezTo>
                  <a:cubicBezTo>
                    <a:pt x="532" y="13881"/>
                    <a:pt x="550" y="13879"/>
                    <a:pt x="567" y="13876"/>
                  </a:cubicBezTo>
                  <a:cubicBezTo>
                    <a:pt x="633" y="13862"/>
                    <a:pt x="709" y="13793"/>
                    <a:pt x="718" y="13724"/>
                  </a:cubicBezTo>
                  <a:cubicBezTo>
                    <a:pt x="722" y="13703"/>
                    <a:pt x="726" y="13682"/>
                    <a:pt x="729" y="13665"/>
                  </a:cubicBezTo>
                  <a:cubicBezTo>
                    <a:pt x="730" y="13650"/>
                    <a:pt x="728" y="13635"/>
                    <a:pt x="726" y="13621"/>
                  </a:cubicBezTo>
                  <a:lnTo>
                    <a:pt x="726" y="13621"/>
                  </a:lnTo>
                  <a:cubicBezTo>
                    <a:pt x="724" y="13539"/>
                    <a:pt x="748" y="13448"/>
                    <a:pt x="753" y="13369"/>
                  </a:cubicBezTo>
                  <a:cubicBezTo>
                    <a:pt x="777" y="13101"/>
                    <a:pt x="804" y="12829"/>
                    <a:pt x="815" y="12561"/>
                  </a:cubicBezTo>
                  <a:cubicBezTo>
                    <a:pt x="850" y="11655"/>
                    <a:pt x="880" y="10747"/>
                    <a:pt x="904" y="9842"/>
                  </a:cubicBezTo>
                  <a:cubicBezTo>
                    <a:pt x="939" y="8672"/>
                    <a:pt x="932" y="7502"/>
                    <a:pt x="922" y="6331"/>
                  </a:cubicBezTo>
                  <a:cubicBezTo>
                    <a:pt x="912" y="5189"/>
                    <a:pt x="874" y="4042"/>
                    <a:pt x="808" y="2903"/>
                  </a:cubicBezTo>
                  <a:cubicBezTo>
                    <a:pt x="780" y="2404"/>
                    <a:pt x="756" y="1902"/>
                    <a:pt x="688" y="1410"/>
                  </a:cubicBezTo>
                  <a:cubicBezTo>
                    <a:pt x="636" y="1045"/>
                    <a:pt x="588" y="673"/>
                    <a:pt x="485" y="319"/>
                  </a:cubicBezTo>
                  <a:cubicBezTo>
                    <a:pt x="471" y="274"/>
                    <a:pt x="453" y="230"/>
                    <a:pt x="433" y="185"/>
                  </a:cubicBezTo>
                  <a:cubicBezTo>
                    <a:pt x="426" y="168"/>
                    <a:pt x="419" y="154"/>
                    <a:pt x="412" y="136"/>
                  </a:cubicBezTo>
                  <a:cubicBezTo>
                    <a:pt x="410" y="133"/>
                    <a:pt x="408" y="130"/>
                    <a:pt x="407" y="127"/>
                  </a:cubicBezTo>
                  <a:lnTo>
                    <a:pt x="407" y="127"/>
                  </a:lnTo>
                  <a:cubicBezTo>
                    <a:pt x="384" y="39"/>
                    <a:pt x="315" y="1"/>
                    <a:pt x="244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6978;p181">
              <a:extLst>
                <a:ext uri="{FF2B5EF4-FFF2-40B4-BE49-F238E27FC236}">
                  <a16:creationId xmlns:a16="http://schemas.microsoft.com/office/drawing/2014/main" id="{45CB2341-6E12-560E-83B9-6BCF7257A171}"/>
                </a:ext>
              </a:extLst>
            </p:cNvPr>
            <p:cNvSpPr/>
            <p:nvPr/>
          </p:nvSpPr>
          <p:spPr>
            <a:xfrm>
              <a:off x="633403" y="2337427"/>
              <a:ext cx="14950" cy="773351"/>
            </a:xfrm>
            <a:custGeom>
              <a:avLst/>
              <a:gdLst/>
              <a:ahLst/>
              <a:cxnLst/>
              <a:rect l="l" t="t" r="r" b="b"/>
              <a:pathLst>
                <a:path w="965" h="14402" extrusionOk="0">
                  <a:moveTo>
                    <a:pt x="720" y="13963"/>
                  </a:moveTo>
                  <a:cubicBezTo>
                    <a:pt x="724" y="13966"/>
                    <a:pt x="727" y="13968"/>
                    <a:pt x="731" y="13970"/>
                  </a:cubicBezTo>
                  <a:lnTo>
                    <a:pt x="731" y="13970"/>
                  </a:lnTo>
                  <a:cubicBezTo>
                    <a:pt x="728" y="13970"/>
                    <a:pt x="725" y="13970"/>
                    <a:pt x="722" y="13970"/>
                  </a:cubicBezTo>
                  <a:cubicBezTo>
                    <a:pt x="718" y="13970"/>
                    <a:pt x="715" y="13970"/>
                    <a:pt x="711" y="13970"/>
                  </a:cubicBezTo>
                  <a:lnTo>
                    <a:pt x="711" y="13970"/>
                  </a:lnTo>
                  <a:cubicBezTo>
                    <a:pt x="714" y="13968"/>
                    <a:pt x="717" y="13966"/>
                    <a:pt x="720" y="13963"/>
                  </a:cubicBezTo>
                  <a:close/>
                  <a:moveTo>
                    <a:pt x="502" y="14171"/>
                  </a:moveTo>
                  <a:cubicBezTo>
                    <a:pt x="499" y="14186"/>
                    <a:pt x="499" y="14191"/>
                    <a:pt x="500" y="14191"/>
                  </a:cubicBezTo>
                  <a:cubicBezTo>
                    <a:pt x="500" y="14191"/>
                    <a:pt x="502" y="14182"/>
                    <a:pt x="502" y="14171"/>
                  </a:cubicBezTo>
                  <a:close/>
                  <a:moveTo>
                    <a:pt x="407" y="0"/>
                  </a:moveTo>
                  <a:cubicBezTo>
                    <a:pt x="323" y="0"/>
                    <a:pt x="232" y="50"/>
                    <a:pt x="203" y="135"/>
                  </a:cubicBezTo>
                  <a:cubicBezTo>
                    <a:pt x="80" y="520"/>
                    <a:pt x="76" y="951"/>
                    <a:pt x="49" y="1353"/>
                  </a:cubicBezTo>
                  <a:cubicBezTo>
                    <a:pt x="11" y="1849"/>
                    <a:pt x="11" y="2344"/>
                    <a:pt x="8" y="2843"/>
                  </a:cubicBezTo>
                  <a:cubicBezTo>
                    <a:pt x="0" y="4020"/>
                    <a:pt x="8" y="5200"/>
                    <a:pt x="46" y="6377"/>
                  </a:cubicBezTo>
                  <a:cubicBezTo>
                    <a:pt x="84" y="7572"/>
                    <a:pt x="114" y="8766"/>
                    <a:pt x="187" y="9957"/>
                  </a:cubicBezTo>
                  <a:cubicBezTo>
                    <a:pt x="241" y="10914"/>
                    <a:pt x="303" y="11867"/>
                    <a:pt x="365" y="12820"/>
                  </a:cubicBezTo>
                  <a:cubicBezTo>
                    <a:pt x="386" y="13127"/>
                    <a:pt x="417" y="13426"/>
                    <a:pt x="451" y="13729"/>
                  </a:cubicBezTo>
                  <a:cubicBezTo>
                    <a:pt x="469" y="13867"/>
                    <a:pt x="465" y="14025"/>
                    <a:pt x="500" y="14159"/>
                  </a:cubicBezTo>
                  <a:cubicBezTo>
                    <a:pt x="501" y="14163"/>
                    <a:pt x="501" y="14167"/>
                    <a:pt x="502" y="14171"/>
                  </a:cubicBezTo>
                  <a:lnTo>
                    <a:pt x="502" y="14171"/>
                  </a:lnTo>
                  <a:cubicBezTo>
                    <a:pt x="502" y="14170"/>
                    <a:pt x="502" y="14168"/>
                    <a:pt x="502" y="14166"/>
                  </a:cubicBezTo>
                  <a:lnTo>
                    <a:pt x="502" y="14166"/>
                  </a:lnTo>
                  <a:cubicBezTo>
                    <a:pt x="502" y="14172"/>
                    <a:pt x="503" y="14177"/>
                    <a:pt x="503" y="14183"/>
                  </a:cubicBezTo>
                  <a:cubicBezTo>
                    <a:pt x="503" y="14200"/>
                    <a:pt x="503" y="14221"/>
                    <a:pt x="510" y="14242"/>
                  </a:cubicBezTo>
                  <a:cubicBezTo>
                    <a:pt x="541" y="14338"/>
                    <a:pt x="624" y="14394"/>
                    <a:pt x="720" y="14400"/>
                  </a:cubicBezTo>
                  <a:cubicBezTo>
                    <a:pt x="725" y="14401"/>
                    <a:pt x="731" y="14401"/>
                    <a:pt x="736" y="14401"/>
                  </a:cubicBezTo>
                  <a:cubicBezTo>
                    <a:pt x="829" y="14401"/>
                    <a:pt x="904" y="14323"/>
                    <a:pt x="930" y="14242"/>
                  </a:cubicBezTo>
                  <a:cubicBezTo>
                    <a:pt x="964" y="14142"/>
                    <a:pt x="944" y="14001"/>
                    <a:pt x="944" y="13898"/>
                  </a:cubicBezTo>
                  <a:cubicBezTo>
                    <a:pt x="947" y="13636"/>
                    <a:pt x="961" y="13374"/>
                    <a:pt x="951" y="13113"/>
                  </a:cubicBezTo>
                  <a:cubicBezTo>
                    <a:pt x="923" y="12211"/>
                    <a:pt x="899" y="11309"/>
                    <a:pt x="875" y="10412"/>
                  </a:cubicBezTo>
                  <a:cubicBezTo>
                    <a:pt x="848" y="9224"/>
                    <a:pt x="792" y="8040"/>
                    <a:pt x="758" y="6852"/>
                  </a:cubicBezTo>
                  <a:cubicBezTo>
                    <a:pt x="720" y="5659"/>
                    <a:pt x="675" y="4465"/>
                    <a:pt x="654" y="3267"/>
                  </a:cubicBezTo>
                  <a:cubicBezTo>
                    <a:pt x="637" y="2320"/>
                    <a:pt x="651" y="1374"/>
                    <a:pt x="607" y="430"/>
                  </a:cubicBezTo>
                  <a:cubicBezTo>
                    <a:pt x="603" y="331"/>
                    <a:pt x="586" y="235"/>
                    <a:pt x="569" y="135"/>
                  </a:cubicBezTo>
                  <a:cubicBezTo>
                    <a:pt x="554" y="41"/>
                    <a:pt x="483" y="0"/>
                    <a:pt x="407" y="0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6" name="مجموعة 45">
            <a:extLst>
              <a:ext uri="{FF2B5EF4-FFF2-40B4-BE49-F238E27FC236}">
                <a16:creationId xmlns:a16="http://schemas.microsoft.com/office/drawing/2014/main" id="{4FF52226-40F0-C72D-9A27-7BD5B7E9A8AC}"/>
              </a:ext>
            </a:extLst>
          </p:cNvPr>
          <p:cNvGrpSpPr/>
          <p:nvPr/>
        </p:nvGrpSpPr>
        <p:grpSpPr>
          <a:xfrm>
            <a:off x="7950965" y="6459443"/>
            <a:ext cx="2799461" cy="2951890"/>
            <a:chOff x="7950965" y="6459443"/>
            <a:chExt cx="2799461" cy="2951890"/>
          </a:xfrm>
        </p:grpSpPr>
        <p:sp>
          <p:nvSpPr>
            <p:cNvPr id="43" name="Freeform 8">
              <a:extLst>
                <a:ext uri="{FF2B5EF4-FFF2-40B4-BE49-F238E27FC236}">
                  <a16:creationId xmlns:a16="http://schemas.microsoft.com/office/drawing/2014/main" id="{54C0C4BA-4C69-76FB-C6A9-587824D6B3DC}"/>
                </a:ext>
              </a:extLst>
            </p:cNvPr>
            <p:cNvSpPr/>
            <p:nvPr/>
          </p:nvSpPr>
          <p:spPr>
            <a:xfrm>
              <a:off x="7950965" y="6459443"/>
              <a:ext cx="2799461" cy="2951890"/>
            </a:xfrm>
            <a:custGeom>
              <a:avLst/>
              <a:gdLst/>
              <a:ahLst/>
              <a:cxnLst/>
              <a:rect l="l" t="t" r="r" b="b"/>
              <a:pathLst>
                <a:path w="2530365" h="2816822">
                  <a:moveTo>
                    <a:pt x="0" y="0"/>
                  </a:moveTo>
                  <a:lnTo>
                    <a:pt x="2530365" y="0"/>
                  </a:lnTo>
                  <a:lnTo>
                    <a:pt x="2530365" y="2816822"/>
                  </a:lnTo>
                  <a:lnTo>
                    <a:pt x="0" y="281682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 l="-276898" t="-214588" r="-241432" b="-94764"/>
              </a:stretch>
            </a:blipFill>
          </p:spPr>
          <p:txBody>
            <a:bodyPr/>
            <a:lstStyle/>
            <a:p>
              <a:endParaRPr lang="ar-SA"/>
            </a:p>
          </p:txBody>
        </p:sp>
        <p:sp>
          <p:nvSpPr>
            <p:cNvPr id="6" name="مستطيل 5">
              <a:extLst>
                <a:ext uri="{FF2B5EF4-FFF2-40B4-BE49-F238E27FC236}">
                  <a16:creationId xmlns:a16="http://schemas.microsoft.com/office/drawing/2014/main" id="{52940174-442A-0E12-0C63-118F2BDCE070}"/>
                </a:ext>
              </a:extLst>
            </p:cNvPr>
            <p:cNvSpPr/>
            <p:nvPr/>
          </p:nvSpPr>
          <p:spPr>
            <a:xfrm>
              <a:off x="8853097" y="8163179"/>
              <a:ext cx="1039067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ar-SA" sz="54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FF Yaseer" panose="00000500000000000000" pitchFamily="50" charset="-78"/>
                  <a:cs typeface="FF Yaseer" panose="00000500000000000000" pitchFamily="50" charset="-78"/>
                </a:rPr>
                <a:t>1445</a:t>
              </a:r>
              <a:endParaRPr lang="ar-SA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FF Yaseer" panose="00000500000000000000" pitchFamily="50" charset="-78"/>
                <a:cs typeface="FF Yaseer" panose="00000500000000000000" pitchFamily="50" charset="-78"/>
              </a:endParaRPr>
            </a:p>
          </p:txBody>
        </p:sp>
      </p:grpSp>
      <p:sp>
        <p:nvSpPr>
          <p:cNvPr id="42" name="مستطيل 41">
            <a:extLst>
              <a:ext uri="{FF2B5EF4-FFF2-40B4-BE49-F238E27FC236}">
                <a16:creationId xmlns:a16="http://schemas.microsoft.com/office/drawing/2014/main" id="{CB9A3863-F6A7-64BF-7228-E6C115D4F211}"/>
              </a:ext>
            </a:extLst>
          </p:cNvPr>
          <p:cNvSpPr/>
          <p:nvPr/>
        </p:nvSpPr>
        <p:spPr>
          <a:xfrm>
            <a:off x="958836" y="3205085"/>
            <a:ext cx="8589211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7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FF Yaseer" panose="00000500000000000000" pitchFamily="50" charset="-78"/>
                <a:cs typeface="FF Yaseer" panose="00000500000000000000" pitchFamily="50" charset="-78"/>
              </a:rPr>
              <a:t>قالب عرض تقديمي</a:t>
            </a:r>
          </a:p>
          <a:p>
            <a:pPr algn="ctr"/>
            <a:r>
              <a:rPr lang="ar-SA" sz="72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FF Yaseer" panose="00000500000000000000" pitchFamily="50" charset="-78"/>
                <a:cs typeface="FF Yaseer" panose="00000500000000000000" pitchFamily="50" charset="-78"/>
              </a:rPr>
              <a:t>بمناسبة العودة إلى المدارس</a:t>
            </a:r>
          </a:p>
          <a:p>
            <a:pPr algn="ctr"/>
            <a:r>
              <a:rPr lang="ar-SA" sz="7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FF Yaseer" panose="00000500000000000000" pitchFamily="50" charset="-78"/>
                <a:cs typeface="FF Yaseer" panose="00000500000000000000" pitchFamily="50" charset="-78"/>
              </a:rPr>
              <a:t>قابل للتحرير</a:t>
            </a:r>
            <a:endParaRPr lang="ar-SA" sz="72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FF Yaseer" panose="00000500000000000000" pitchFamily="50" charset="-78"/>
              <a:cs typeface="FF Yaseer" panose="00000500000000000000" pitchFamily="50" charset="-78"/>
            </a:endParaRPr>
          </a:p>
        </p:txBody>
      </p:sp>
      <p:sp>
        <p:nvSpPr>
          <p:cNvPr id="45" name="مستطيل 44">
            <a:extLst>
              <a:ext uri="{FF2B5EF4-FFF2-40B4-BE49-F238E27FC236}">
                <a16:creationId xmlns:a16="http://schemas.microsoft.com/office/drawing/2014/main" id="{17E94737-D921-D303-CBA4-4EB41544D634}"/>
              </a:ext>
            </a:extLst>
          </p:cNvPr>
          <p:cNvSpPr/>
          <p:nvPr/>
        </p:nvSpPr>
        <p:spPr>
          <a:xfrm>
            <a:off x="1705906" y="6827957"/>
            <a:ext cx="662713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1" dirty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latin typeface="FF Yaseer" panose="00000500000000000000" pitchFamily="50" charset="-78"/>
                <a:cs typeface="FF Yaseer" panose="00000500000000000000" pitchFamily="50" charset="-78"/>
              </a:rPr>
              <a:t>تصميم وإهداء/ ندى قطان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57316" y="-66230"/>
            <a:ext cx="18402631" cy="10419459"/>
          </a:xfrm>
          <a:custGeom>
            <a:avLst/>
            <a:gdLst/>
            <a:ahLst/>
            <a:cxnLst/>
            <a:rect l="l" t="t" r="r" b="b"/>
            <a:pathLst>
              <a:path w="19460785" h="19460785">
                <a:moveTo>
                  <a:pt x="0" y="0"/>
                </a:moveTo>
                <a:lnTo>
                  <a:pt x="19460784" y="0"/>
                </a:lnTo>
                <a:lnTo>
                  <a:pt x="19460784" y="19460785"/>
                </a:lnTo>
                <a:lnTo>
                  <a:pt x="0" y="1946078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ar-SA" dirty="0"/>
          </a:p>
        </p:txBody>
      </p:sp>
      <p:sp>
        <p:nvSpPr>
          <p:cNvPr id="35" name="Freeform 32">
            <a:extLst>
              <a:ext uri="{FF2B5EF4-FFF2-40B4-BE49-F238E27FC236}">
                <a16:creationId xmlns:a16="http://schemas.microsoft.com/office/drawing/2014/main" id="{6EDD9E1E-6400-F3D4-B0E1-4D93A766E88A}"/>
              </a:ext>
            </a:extLst>
          </p:cNvPr>
          <p:cNvSpPr/>
          <p:nvPr/>
        </p:nvSpPr>
        <p:spPr>
          <a:xfrm>
            <a:off x="13074801" y="258013"/>
            <a:ext cx="4984132" cy="1469973"/>
          </a:xfrm>
          <a:custGeom>
            <a:avLst/>
            <a:gdLst/>
            <a:ahLst/>
            <a:cxnLst/>
            <a:rect l="l" t="t" r="r" b="b"/>
            <a:pathLst>
              <a:path w="4984132" h="1469973">
                <a:moveTo>
                  <a:pt x="0" y="0"/>
                </a:moveTo>
                <a:lnTo>
                  <a:pt x="4984132" y="0"/>
                </a:lnTo>
                <a:lnTo>
                  <a:pt x="4984132" y="1469972"/>
                </a:lnTo>
                <a:lnTo>
                  <a:pt x="0" y="146997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  <p:grpSp>
        <p:nvGrpSpPr>
          <p:cNvPr id="3" name="Google Shape;1443;p69">
            <a:extLst>
              <a:ext uri="{FF2B5EF4-FFF2-40B4-BE49-F238E27FC236}">
                <a16:creationId xmlns:a16="http://schemas.microsoft.com/office/drawing/2014/main" id="{0211A71C-1E99-E9A8-8F1C-F9D9AD065759}"/>
              </a:ext>
            </a:extLst>
          </p:cNvPr>
          <p:cNvGrpSpPr/>
          <p:nvPr/>
        </p:nvGrpSpPr>
        <p:grpSpPr>
          <a:xfrm>
            <a:off x="762001" y="1757225"/>
            <a:ext cx="13639800" cy="8093721"/>
            <a:chOff x="4228923" y="1608641"/>
            <a:chExt cx="4201535" cy="2465600"/>
          </a:xfrm>
        </p:grpSpPr>
        <p:sp>
          <p:nvSpPr>
            <p:cNvPr id="4" name="Google Shape;1444;p69">
              <a:extLst>
                <a:ext uri="{FF2B5EF4-FFF2-40B4-BE49-F238E27FC236}">
                  <a16:creationId xmlns:a16="http://schemas.microsoft.com/office/drawing/2014/main" id="{A8033779-1104-1A3D-B47B-A499B8DB7D72}"/>
                </a:ext>
              </a:extLst>
            </p:cNvPr>
            <p:cNvSpPr/>
            <p:nvPr/>
          </p:nvSpPr>
          <p:spPr>
            <a:xfrm rot="-5400000">
              <a:off x="5096890" y="740674"/>
              <a:ext cx="2465600" cy="4201535"/>
            </a:xfrm>
            <a:custGeom>
              <a:avLst/>
              <a:gdLst/>
              <a:ahLst/>
              <a:cxnLst/>
              <a:rect l="l" t="t" r="r" b="b"/>
              <a:pathLst>
                <a:path w="33758" h="51329" extrusionOk="0">
                  <a:moveTo>
                    <a:pt x="2587" y="0"/>
                  </a:moveTo>
                  <a:cubicBezTo>
                    <a:pt x="1162" y="0"/>
                    <a:pt x="0" y="1163"/>
                    <a:pt x="0" y="2600"/>
                  </a:cubicBezTo>
                  <a:lnTo>
                    <a:pt x="0" y="48730"/>
                  </a:lnTo>
                  <a:cubicBezTo>
                    <a:pt x="0" y="50167"/>
                    <a:pt x="1162" y="51329"/>
                    <a:pt x="2587" y="51329"/>
                  </a:cubicBezTo>
                  <a:lnTo>
                    <a:pt x="31158" y="51329"/>
                  </a:lnTo>
                  <a:cubicBezTo>
                    <a:pt x="32595" y="51329"/>
                    <a:pt x="33758" y="50167"/>
                    <a:pt x="33758" y="48730"/>
                  </a:cubicBezTo>
                  <a:lnTo>
                    <a:pt x="33758" y="2600"/>
                  </a:lnTo>
                  <a:cubicBezTo>
                    <a:pt x="33758" y="1163"/>
                    <a:pt x="32595" y="0"/>
                    <a:pt x="31158" y="0"/>
                  </a:cubicBezTo>
                  <a:close/>
                </a:path>
              </a:pathLst>
            </a:custGeom>
            <a:solidFill>
              <a:srgbClr val="DFE251">
                <a:alpha val="734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1445;p69">
              <a:extLst>
                <a:ext uri="{FF2B5EF4-FFF2-40B4-BE49-F238E27FC236}">
                  <a16:creationId xmlns:a16="http://schemas.microsoft.com/office/drawing/2014/main" id="{292974E7-DB40-9929-6631-2640877ED19A}"/>
                </a:ext>
              </a:extLst>
            </p:cNvPr>
            <p:cNvSpPr/>
            <p:nvPr/>
          </p:nvSpPr>
          <p:spPr>
            <a:xfrm rot="-5400000">
              <a:off x="8102321" y="2731155"/>
              <a:ext cx="219478" cy="220573"/>
            </a:xfrm>
            <a:custGeom>
              <a:avLst/>
              <a:gdLst/>
              <a:ahLst/>
              <a:cxnLst/>
              <a:rect l="l" t="t" r="r" b="b"/>
              <a:pathLst>
                <a:path w="3005" h="3020" extrusionOk="0">
                  <a:moveTo>
                    <a:pt x="1503" y="1"/>
                  </a:moveTo>
                  <a:cubicBezTo>
                    <a:pt x="667" y="1"/>
                    <a:pt x="0" y="680"/>
                    <a:pt x="0" y="1504"/>
                  </a:cubicBezTo>
                  <a:cubicBezTo>
                    <a:pt x="0" y="2340"/>
                    <a:pt x="667" y="3019"/>
                    <a:pt x="1503" y="3019"/>
                  </a:cubicBezTo>
                  <a:cubicBezTo>
                    <a:pt x="2326" y="3019"/>
                    <a:pt x="3005" y="2340"/>
                    <a:pt x="3005" y="1504"/>
                  </a:cubicBezTo>
                  <a:cubicBezTo>
                    <a:pt x="3005" y="680"/>
                    <a:pt x="2326" y="1"/>
                    <a:pt x="1503" y="1"/>
                  </a:cubicBezTo>
                  <a:close/>
                </a:path>
              </a:pathLst>
            </a:custGeom>
            <a:solidFill>
              <a:srgbClr val="598CF8">
                <a:alpha val="730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" name="مستطيل: زوايا مستديرة 5">
            <a:extLst>
              <a:ext uri="{FF2B5EF4-FFF2-40B4-BE49-F238E27FC236}">
                <a16:creationId xmlns:a16="http://schemas.microsoft.com/office/drawing/2014/main" id="{323B9695-2AFA-4E95-42BF-FE8545F0212B}"/>
              </a:ext>
            </a:extLst>
          </p:cNvPr>
          <p:cNvSpPr/>
          <p:nvPr/>
        </p:nvSpPr>
        <p:spPr>
          <a:xfrm>
            <a:off x="1371600" y="2440312"/>
            <a:ext cx="11748749" cy="6640170"/>
          </a:xfrm>
          <a:prstGeom prst="roundRect">
            <a:avLst>
              <a:gd name="adj" fmla="val 6248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E7221CF3-980D-46E8-C48C-6493C1E79149}"/>
              </a:ext>
            </a:extLst>
          </p:cNvPr>
          <p:cNvSpPr/>
          <p:nvPr/>
        </p:nvSpPr>
        <p:spPr>
          <a:xfrm>
            <a:off x="1676400" y="3757184"/>
            <a:ext cx="5020854" cy="5323298"/>
          </a:xfrm>
          <a:custGeom>
            <a:avLst/>
            <a:gdLst/>
            <a:ahLst/>
            <a:cxnLst/>
            <a:rect l="l" t="t" r="r" b="b"/>
            <a:pathLst>
              <a:path w="7840254" h="8312531">
                <a:moveTo>
                  <a:pt x="0" y="0"/>
                </a:moveTo>
                <a:lnTo>
                  <a:pt x="7840254" y="0"/>
                </a:lnTo>
                <a:lnTo>
                  <a:pt x="7840254" y="8312531"/>
                </a:lnTo>
                <a:lnTo>
                  <a:pt x="0" y="8312531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5963881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B265DFBE-37F1-9085-9B31-FEBFFE67EA8D}"/>
              </a:ext>
            </a:extLst>
          </p:cNvPr>
          <p:cNvSpPr/>
          <p:nvPr/>
        </p:nvSpPr>
        <p:spPr>
          <a:xfrm>
            <a:off x="1" y="0"/>
            <a:ext cx="18288000" cy="10377597"/>
          </a:xfrm>
          <a:custGeom>
            <a:avLst/>
            <a:gdLst/>
            <a:ahLst/>
            <a:cxnLst/>
            <a:rect l="l" t="t" r="r" b="b"/>
            <a:pathLst>
              <a:path w="19460785" h="19460785">
                <a:moveTo>
                  <a:pt x="0" y="0"/>
                </a:moveTo>
                <a:lnTo>
                  <a:pt x="19460784" y="0"/>
                </a:lnTo>
                <a:lnTo>
                  <a:pt x="19460784" y="19460785"/>
                </a:lnTo>
                <a:lnTo>
                  <a:pt x="0" y="1946078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ar-SA" dirty="0"/>
          </a:p>
        </p:txBody>
      </p:sp>
      <p:sp>
        <p:nvSpPr>
          <p:cNvPr id="3" name="Freeform 32">
            <a:extLst>
              <a:ext uri="{FF2B5EF4-FFF2-40B4-BE49-F238E27FC236}">
                <a16:creationId xmlns:a16="http://schemas.microsoft.com/office/drawing/2014/main" id="{3F9F0184-FC8E-946C-7A59-2F124ADCA108}"/>
              </a:ext>
            </a:extLst>
          </p:cNvPr>
          <p:cNvSpPr/>
          <p:nvPr/>
        </p:nvSpPr>
        <p:spPr>
          <a:xfrm>
            <a:off x="13074801" y="258013"/>
            <a:ext cx="4984132" cy="1469973"/>
          </a:xfrm>
          <a:custGeom>
            <a:avLst/>
            <a:gdLst/>
            <a:ahLst/>
            <a:cxnLst/>
            <a:rect l="l" t="t" r="r" b="b"/>
            <a:pathLst>
              <a:path w="4984132" h="1469973">
                <a:moveTo>
                  <a:pt x="0" y="0"/>
                </a:moveTo>
                <a:lnTo>
                  <a:pt x="4984132" y="0"/>
                </a:lnTo>
                <a:lnTo>
                  <a:pt x="4984132" y="1469972"/>
                </a:lnTo>
                <a:lnTo>
                  <a:pt x="0" y="146997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  <p:sp>
        <p:nvSpPr>
          <p:cNvPr id="5" name="Google Shape;721;p30">
            <a:extLst>
              <a:ext uri="{FF2B5EF4-FFF2-40B4-BE49-F238E27FC236}">
                <a16:creationId xmlns:a16="http://schemas.microsoft.com/office/drawing/2014/main" id="{07FE4BC6-0218-C974-CD1A-10D703189ADE}"/>
              </a:ext>
            </a:extLst>
          </p:cNvPr>
          <p:cNvSpPr/>
          <p:nvPr/>
        </p:nvSpPr>
        <p:spPr>
          <a:xfrm>
            <a:off x="609600" y="952935"/>
            <a:ext cx="10515600" cy="8381129"/>
          </a:xfrm>
          <a:custGeom>
            <a:avLst/>
            <a:gdLst/>
            <a:ahLst/>
            <a:cxnLst/>
            <a:rect l="l" t="t" r="r" b="b"/>
            <a:pathLst>
              <a:path w="46872" h="41446" extrusionOk="0">
                <a:moveTo>
                  <a:pt x="41112" y="1"/>
                </a:moveTo>
                <a:cubicBezTo>
                  <a:pt x="40952" y="1"/>
                  <a:pt x="40792" y="7"/>
                  <a:pt x="40632" y="22"/>
                </a:cubicBezTo>
                <a:cubicBezTo>
                  <a:pt x="37022" y="244"/>
                  <a:pt x="33412" y="402"/>
                  <a:pt x="29833" y="814"/>
                </a:cubicBezTo>
                <a:cubicBezTo>
                  <a:pt x="26730" y="1131"/>
                  <a:pt x="13175" y="1701"/>
                  <a:pt x="10103" y="2271"/>
                </a:cubicBezTo>
                <a:cubicBezTo>
                  <a:pt x="7823" y="2682"/>
                  <a:pt x="5606" y="3252"/>
                  <a:pt x="3389" y="3759"/>
                </a:cubicBezTo>
                <a:cubicBezTo>
                  <a:pt x="1743" y="4108"/>
                  <a:pt x="951" y="5121"/>
                  <a:pt x="761" y="6673"/>
                </a:cubicBezTo>
                <a:lnTo>
                  <a:pt x="761" y="6768"/>
                </a:lnTo>
                <a:cubicBezTo>
                  <a:pt x="318" y="9175"/>
                  <a:pt x="254" y="11613"/>
                  <a:pt x="191" y="14083"/>
                </a:cubicBezTo>
                <a:cubicBezTo>
                  <a:pt x="1" y="22095"/>
                  <a:pt x="444" y="30108"/>
                  <a:pt x="1109" y="38088"/>
                </a:cubicBezTo>
                <a:cubicBezTo>
                  <a:pt x="1299" y="40400"/>
                  <a:pt x="1838" y="40780"/>
                  <a:pt x="3801" y="41128"/>
                </a:cubicBezTo>
                <a:cubicBezTo>
                  <a:pt x="5163" y="41382"/>
                  <a:pt x="6556" y="41445"/>
                  <a:pt x="7918" y="41445"/>
                </a:cubicBezTo>
                <a:cubicBezTo>
                  <a:pt x="10578" y="41382"/>
                  <a:pt x="13207" y="41223"/>
                  <a:pt x="15835" y="41065"/>
                </a:cubicBezTo>
                <a:cubicBezTo>
                  <a:pt x="19541" y="40843"/>
                  <a:pt x="33728" y="40590"/>
                  <a:pt x="37465" y="40337"/>
                </a:cubicBezTo>
                <a:cubicBezTo>
                  <a:pt x="38954" y="40242"/>
                  <a:pt x="40442" y="40115"/>
                  <a:pt x="41931" y="39988"/>
                </a:cubicBezTo>
                <a:cubicBezTo>
                  <a:pt x="42057" y="39957"/>
                  <a:pt x="42184" y="39830"/>
                  <a:pt x="42311" y="39735"/>
                </a:cubicBezTo>
                <a:cubicBezTo>
                  <a:pt x="42184" y="39640"/>
                  <a:pt x="42026" y="39513"/>
                  <a:pt x="41899" y="39513"/>
                </a:cubicBezTo>
                <a:cubicBezTo>
                  <a:pt x="41778" y="39504"/>
                  <a:pt x="41658" y="39500"/>
                  <a:pt x="41537" y="39500"/>
                </a:cubicBezTo>
                <a:cubicBezTo>
                  <a:pt x="41246" y="39500"/>
                  <a:pt x="40955" y="39523"/>
                  <a:pt x="40664" y="39545"/>
                </a:cubicBezTo>
                <a:cubicBezTo>
                  <a:pt x="38954" y="39672"/>
                  <a:pt x="37244" y="39830"/>
                  <a:pt x="35565" y="39957"/>
                </a:cubicBezTo>
                <a:cubicBezTo>
                  <a:pt x="32272" y="40178"/>
                  <a:pt x="18559" y="40400"/>
                  <a:pt x="15265" y="40558"/>
                </a:cubicBezTo>
                <a:cubicBezTo>
                  <a:pt x="12225" y="40685"/>
                  <a:pt x="9153" y="40812"/>
                  <a:pt x="6081" y="40875"/>
                </a:cubicBezTo>
                <a:cubicBezTo>
                  <a:pt x="5195" y="40875"/>
                  <a:pt x="4308" y="40717"/>
                  <a:pt x="3453" y="40527"/>
                </a:cubicBezTo>
                <a:cubicBezTo>
                  <a:pt x="2281" y="40273"/>
                  <a:pt x="1806" y="39640"/>
                  <a:pt x="1711" y="38468"/>
                </a:cubicBezTo>
                <a:cubicBezTo>
                  <a:pt x="1521" y="36156"/>
                  <a:pt x="1299" y="33845"/>
                  <a:pt x="1173" y="31533"/>
                </a:cubicBezTo>
                <a:cubicBezTo>
                  <a:pt x="951" y="27162"/>
                  <a:pt x="793" y="22824"/>
                  <a:pt x="634" y="18454"/>
                </a:cubicBezTo>
                <a:cubicBezTo>
                  <a:pt x="761" y="14843"/>
                  <a:pt x="666" y="11265"/>
                  <a:pt x="1173" y="7686"/>
                </a:cubicBezTo>
                <a:cubicBezTo>
                  <a:pt x="1584" y="4773"/>
                  <a:pt x="1743" y="4804"/>
                  <a:pt x="4245" y="4044"/>
                </a:cubicBezTo>
                <a:lnTo>
                  <a:pt x="4308" y="4013"/>
                </a:lnTo>
                <a:cubicBezTo>
                  <a:pt x="6683" y="3538"/>
                  <a:pt x="9058" y="2967"/>
                  <a:pt x="11465" y="2556"/>
                </a:cubicBezTo>
                <a:cubicBezTo>
                  <a:pt x="15075" y="1922"/>
                  <a:pt x="29168" y="1289"/>
                  <a:pt x="32842" y="1004"/>
                </a:cubicBezTo>
                <a:cubicBezTo>
                  <a:pt x="35417" y="785"/>
                  <a:pt x="38016" y="542"/>
                  <a:pt x="40619" y="542"/>
                </a:cubicBezTo>
                <a:cubicBezTo>
                  <a:pt x="41024" y="542"/>
                  <a:pt x="41430" y="548"/>
                  <a:pt x="41836" y="561"/>
                </a:cubicBezTo>
                <a:cubicBezTo>
                  <a:pt x="43704" y="624"/>
                  <a:pt x="44243" y="1067"/>
                  <a:pt x="44591" y="2841"/>
                </a:cubicBezTo>
                <a:cubicBezTo>
                  <a:pt x="44623" y="2872"/>
                  <a:pt x="44623" y="2936"/>
                  <a:pt x="44623" y="2967"/>
                </a:cubicBezTo>
                <a:cubicBezTo>
                  <a:pt x="44844" y="4836"/>
                  <a:pt x="45066" y="6673"/>
                  <a:pt x="45319" y="8510"/>
                </a:cubicBezTo>
                <a:cubicBezTo>
                  <a:pt x="45794" y="11708"/>
                  <a:pt x="46174" y="14875"/>
                  <a:pt x="46269" y="18105"/>
                </a:cubicBezTo>
                <a:cubicBezTo>
                  <a:pt x="46269" y="18580"/>
                  <a:pt x="46269" y="19087"/>
                  <a:pt x="46333" y="19562"/>
                </a:cubicBezTo>
                <a:cubicBezTo>
                  <a:pt x="46333" y="19689"/>
                  <a:pt x="46491" y="19815"/>
                  <a:pt x="46586" y="19942"/>
                </a:cubicBezTo>
                <a:cubicBezTo>
                  <a:pt x="46649" y="19815"/>
                  <a:pt x="46776" y="19689"/>
                  <a:pt x="46839" y="19562"/>
                </a:cubicBezTo>
                <a:cubicBezTo>
                  <a:pt x="46871" y="19530"/>
                  <a:pt x="46839" y="19467"/>
                  <a:pt x="46839" y="19435"/>
                </a:cubicBezTo>
                <a:cubicBezTo>
                  <a:pt x="46713" y="17187"/>
                  <a:pt x="46586" y="14938"/>
                  <a:pt x="46396" y="12690"/>
                </a:cubicBezTo>
                <a:cubicBezTo>
                  <a:pt x="46174" y="10441"/>
                  <a:pt x="45858" y="8193"/>
                  <a:pt x="45573" y="5913"/>
                </a:cubicBezTo>
                <a:cubicBezTo>
                  <a:pt x="45414" y="4678"/>
                  <a:pt x="45224" y="3411"/>
                  <a:pt x="45003" y="2176"/>
                </a:cubicBezTo>
                <a:cubicBezTo>
                  <a:pt x="44749" y="877"/>
                  <a:pt x="43958" y="212"/>
                  <a:pt x="42596" y="86"/>
                </a:cubicBezTo>
                <a:cubicBezTo>
                  <a:pt x="42115" y="62"/>
                  <a:pt x="41615" y="1"/>
                  <a:pt x="41112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" name="Freeform 13">
            <a:extLst>
              <a:ext uri="{FF2B5EF4-FFF2-40B4-BE49-F238E27FC236}">
                <a16:creationId xmlns:a16="http://schemas.microsoft.com/office/drawing/2014/main" id="{581BF364-0FB3-AF4B-B043-F197B63905EF}"/>
              </a:ext>
            </a:extLst>
          </p:cNvPr>
          <p:cNvSpPr/>
          <p:nvPr/>
        </p:nvSpPr>
        <p:spPr>
          <a:xfrm rot="-6312860">
            <a:off x="14533246" y="7716732"/>
            <a:ext cx="4889736" cy="1998679"/>
          </a:xfrm>
          <a:custGeom>
            <a:avLst/>
            <a:gdLst/>
            <a:ahLst/>
            <a:cxnLst/>
            <a:rect l="l" t="t" r="r" b="b"/>
            <a:pathLst>
              <a:path w="4889736" h="1998679">
                <a:moveTo>
                  <a:pt x="0" y="0"/>
                </a:moveTo>
                <a:lnTo>
                  <a:pt x="4889736" y="0"/>
                </a:lnTo>
                <a:lnTo>
                  <a:pt x="4889736" y="1998680"/>
                </a:lnTo>
                <a:lnTo>
                  <a:pt x="0" y="199868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  <p:sp>
        <p:nvSpPr>
          <p:cNvPr id="4" name="Google Shape;774;p31">
            <a:extLst>
              <a:ext uri="{FF2B5EF4-FFF2-40B4-BE49-F238E27FC236}">
                <a16:creationId xmlns:a16="http://schemas.microsoft.com/office/drawing/2014/main" id="{04F84012-9995-D633-D52B-9D118007C0C8}"/>
              </a:ext>
            </a:extLst>
          </p:cNvPr>
          <p:cNvSpPr/>
          <p:nvPr/>
        </p:nvSpPr>
        <p:spPr>
          <a:xfrm flipH="1">
            <a:off x="761997" y="1409700"/>
            <a:ext cx="10134602" cy="7467600"/>
          </a:xfrm>
          <a:custGeom>
            <a:avLst/>
            <a:gdLst/>
            <a:ahLst/>
            <a:cxnLst/>
            <a:rect l="l" t="t" r="r" b="b"/>
            <a:pathLst>
              <a:path w="110793" h="91933" extrusionOk="0">
                <a:moveTo>
                  <a:pt x="50743" y="6275"/>
                </a:moveTo>
                <a:cubicBezTo>
                  <a:pt x="53200" y="6275"/>
                  <a:pt x="56857" y="7419"/>
                  <a:pt x="59430" y="8276"/>
                </a:cubicBezTo>
                <a:cubicBezTo>
                  <a:pt x="59393" y="8455"/>
                  <a:pt x="59374" y="8636"/>
                  <a:pt x="59374" y="8815"/>
                </a:cubicBezTo>
                <a:cubicBezTo>
                  <a:pt x="57073" y="8172"/>
                  <a:pt x="54732" y="7731"/>
                  <a:pt x="52420" y="7679"/>
                </a:cubicBezTo>
                <a:cubicBezTo>
                  <a:pt x="52191" y="7535"/>
                  <a:pt x="51975" y="7387"/>
                  <a:pt x="51744" y="7243"/>
                </a:cubicBezTo>
                <a:cubicBezTo>
                  <a:pt x="51131" y="6867"/>
                  <a:pt x="50503" y="6708"/>
                  <a:pt x="49899" y="6708"/>
                </a:cubicBezTo>
                <a:cubicBezTo>
                  <a:pt x="49727" y="6708"/>
                  <a:pt x="49555" y="6719"/>
                  <a:pt x="49387" y="6743"/>
                </a:cubicBezTo>
                <a:cubicBezTo>
                  <a:pt x="49259" y="6667"/>
                  <a:pt x="49139" y="6623"/>
                  <a:pt x="49022" y="6623"/>
                </a:cubicBezTo>
                <a:cubicBezTo>
                  <a:pt x="48943" y="6623"/>
                  <a:pt x="48867" y="6647"/>
                  <a:pt x="48795" y="6691"/>
                </a:cubicBezTo>
                <a:cubicBezTo>
                  <a:pt x="49263" y="6395"/>
                  <a:pt x="49940" y="6275"/>
                  <a:pt x="50743" y="6275"/>
                </a:cubicBezTo>
                <a:close/>
                <a:moveTo>
                  <a:pt x="80740" y="16318"/>
                </a:moveTo>
                <a:lnTo>
                  <a:pt x="80740" y="16318"/>
                </a:lnTo>
                <a:cubicBezTo>
                  <a:pt x="84017" y="17727"/>
                  <a:pt x="87121" y="19182"/>
                  <a:pt x="90214" y="20887"/>
                </a:cubicBezTo>
                <a:cubicBezTo>
                  <a:pt x="92648" y="22231"/>
                  <a:pt x="95072" y="23584"/>
                  <a:pt x="97381" y="25064"/>
                </a:cubicBezTo>
                <a:cubicBezTo>
                  <a:pt x="95116" y="23708"/>
                  <a:pt x="92687" y="22528"/>
                  <a:pt x="90386" y="21443"/>
                </a:cubicBezTo>
                <a:cubicBezTo>
                  <a:pt x="87382" y="20027"/>
                  <a:pt x="84293" y="18730"/>
                  <a:pt x="81188" y="17466"/>
                </a:cubicBezTo>
                <a:cubicBezTo>
                  <a:pt x="81068" y="17066"/>
                  <a:pt x="80916" y="16686"/>
                  <a:pt x="80740" y="16318"/>
                </a:cubicBezTo>
                <a:close/>
                <a:moveTo>
                  <a:pt x="83589" y="25417"/>
                </a:moveTo>
                <a:lnTo>
                  <a:pt x="83589" y="25417"/>
                </a:lnTo>
                <a:cubicBezTo>
                  <a:pt x="86362" y="26565"/>
                  <a:pt x="89878" y="27965"/>
                  <a:pt x="92883" y="29734"/>
                </a:cubicBezTo>
                <a:cubicBezTo>
                  <a:pt x="91459" y="29509"/>
                  <a:pt x="90022" y="29221"/>
                  <a:pt x="88591" y="28874"/>
                </a:cubicBezTo>
                <a:cubicBezTo>
                  <a:pt x="88399" y="28802"/>
                  <a:pt x="88202" y="28726"/>
                  <a:pt x="88006" y="28650"/>
                </a:cubicBezTo>
                <a:cubicBezTo>
                  <a:pt x="86554" y="27553"/>
                  <a:pt x="85081" y="26477"/>
                  <a:pt x="83589" y="25417"/>
                </a:cubicBezTo>
                <a:close/>
                <a:moveTo>
                  <a:pt x="20022" y="28573"/>
                </a:moveTo>
                <a:cubicBezTo>
                  <a:pt x="21687" y="28573"/>
                  <a:pt x="23488" y="29394"/>
                  <a:pt x="25108" y="30374"/>
                </a:cubicBezTo>
                <a:cubicBezTo>
                  <a:pt x="25688" y="31262"/>
                  <a:pt x="26332" y="32135"/>
                  <a:pt x="27017" y="32979"/>
                </a:cubicBezTo>
                <a:cubicBezTo>
                  <a:pt x="26949" y="32942"/>
                  <a:pt x="26873" y="32899"/>
                  <a:pt x="26801" y="32859"/>
                </a:cubicBezTo>
                <a:cubicBezTo>
                  <a:pt x="24384" y="31514"/>
                  <a:pt x="21199" y="30130"/>
                  <a:pt x="17918" y="29322"/>
                </a:cubicBezTo>
                <a:cubicBezTo>
                  <a:pt x="18086" y="29073"/>
                  <a:pt x="18338" y="28885"/>
                  <a:pt x="18683" y="28774"/>
                </a:cubicBezTo>
                <a:cubicBezTo>
                  <a:pt x="19115" y="28634"/>
                  <a:pt x="19562" y="28573"/>
                  <a:pt x="20022" y="28573"/>
                </a:cubicBezTo>
                <a:close/>
                <a:moveTo>
                  <a:pt x="20775" y="36552"/>
                </a:moveTo>
                <a:cubicBezTo>
                  <a:pt x="21299" y="36800"/>
                  <a:pt x="21799" y="37048"/>
                  <a:pt x="22263" y="37288"/>
                </a:cubicBezTo>
                <a:cubicBezTo>
                  <a:pt x="22183" y="37572"/>
                  <a:pt x="22119" y="37856"/>
                  <a:pt x="22063" y="38140"/>
                </a:cubicBezTo>
                <a:cubicBezTo>
                  <a:pt x="21603" y="37604"/>
                  <a:pt x="21175" y="37076"/>
                  <a:pt x="20775" y="36552"/>
                </a:cubicBezTo>
                <a:close/>
                <a:moveTo>
                  <a:pt x="29277" y="41930"/>
                </a:moveTo>
                <a:lnTo>
                  <a:pt x="29277" y="41930"/>
                </a:lnTo>
                <a:cubicBezTo>
                  <a:pt x="30378" y="42705"/>
                  <a:pt x="31414" y="43542"/>
                  <a:pt x="32386" y="44430"/>
                </a:cubicBezTo>
                <a:cubicBezTo>
                  <a:pt x="31710" y="44526"/>
                  <a:pt x="31070" y="44766"/>
                  <a:pt x="30526" y="45106"/>
                </a:cubicBezTo>
                <a:cubicBezTo>
                  <a:pt x="29946" y="44066"/>
                  <a:pt x="29505" y="43001"/>
                  <a:pt x="29277" y="41930"/>
                </a:cubicBezTo>
                <a:close/>
                <a:moveTo>
                  <a:pt x="11292" y="34587"/>
                </a:moveTo>
                <a:cubicBezTo>
                  <a:pt x="12905" y="38401"/>
                  <a:pt x="16042" y="42149"/>
                  <a:pt x="18174" y="44350"/>
                </a:cubicBezTo>
                <a:cubicBezTo>
                  <a:pt x="18270" y="44450"/>
                  <a:pt x="18374" y="44554"/>
                  <a:pt x="18474" y="44658"/>
                </a:cubicBezTo>
                <a:cubicBezTo>
                  <a:pt x="17710" y="44942"/>
                  <a:pt x="17078" y="45466"/>
                  <a:pt x="16733" y="46166"/>
                </a:cubicBezTo>
                <a:cubicBezTo>
                  <a:pt x="16077" y="45618"/>
                  <a:pt x="15337" y="45387"/>
                  <a:pt x="14621" y="45387"/>
                </a:cubicBezTo>
                <a:cubicBezTo>
                  <a:pt x="12788" y="45387"/>
                  <a:pt x="11112" y="46911"/>
                  <a:pt x="11361" y="48635"/>
                </a:cubicBezTo>
                <a:cubicBezTo>
                  <a:pt x="9872" y="45282"/>
                  <a:pt x="9040" y="41753"/>
                  <a:pt x="9195" y="38072"/>
                </a:cubicBezTo>
                <a:cubicBezTo>
                  <a:pt x="9280" y="36111"/>
                  <a:pt x="10088" y="35051"/>
                  <a:pt x="11292" y="34587"/>
                </a:cubicBezTo>
                <a:close/>
                <a:moveTo>
                  <a:pt x="71694" y="42469"/>
                </a:moveTo>
                <a:lnTo>
                  <a:pt x="71694" y="42469"/>
                </a:lnTo>
                <a:cubicBezTo>
                  <a:pt x="72497" y="42633"/>
                  <a:pt x="73310" y="42781"/>
                  <a:pt x="74122" y="42918"/>
                </a:cubicBezTo>
                <a:cubicBezTo>
                  <a:pt x="77167" y="44783"/>
                  <a:pt x="80104" y="46766"/>
                  <a:pt x="82957" y="48859"/>
                </a:cubicBezTo>
                <a:cubicBezTo>
                  <a:pt x="82728" y="48831"/>
                  <a:pt x="82497" y="48807"/>
                  <a:pt x="82272" y="48775"/>
                </a:cubicBezTo>
                <a:cubicBezTo>
                  <a:pt x="81516" y="48679"/>
                  <a:pt x="80760" y="48555"/>
                  <a:pt x="80008" y="48427"/>
                </a:cubicBezTo>
                <a:cubicBezTo>
                  <a:pt x="78911" y="47831"/>
                  <a:pt x="77823" y="47223"/>
                  <a:pt x="76739" y="46611"/>
                </a:cubicBezTo>
                <a:cubicBezTo>
                  <a:pt x="75075" y="45219"/>
                  <a:pt x="73394" y="43834"/>
                  <a:pt x="71694" y="42469"/>
                </a:cubicBezTo>
                <a:close/>
                <a:moveTo>
                  <a:pt x="98873" y="50120"/>
                </a:moveTo>
                <a:cubicBezTo>
                  <a:pt x="99269" y="51124"/>
                  <a:pt x="99529" y="52140"/>
                  <a:pt x="99617" y="53156"/>
                </a:cubicBezTo>
                <a:cubicBezTo>
                  <a:pt x="99053" y="52153"/>
                  <a:pt x="98397" y="51164"/>
                  <a:pt x="97673" y="50192"/>
                </a:cubicBezTo>
                <a:lnTo>
                  <a:pt x="97673" y="50192"/>
                </a:lnTo>
                <a:cubicBezTo>
                  <a:pt x="97780" y="50199"/>
                  <a:pt x="97889" y="50203"/>
                  <a:pt x="97996" y="50203"/>
                </a:cubicBezTo>
                <a:cubicBezTo>
                  <a:pt x="98297" y="50203"/>
                  <a:pt x="98589" y="50175"/>
                  <a:pt x="98873" y="50120"/>
                </a:cubicBezTo>
                <a:close/>
                <a:moveTo>
                  <a:pt x="40269" y="55789"/>
                </a:moveTo>
                <a:cubicBezTo>
                  <a:pt x="41144" y="56349"/>
                  <a:pt x="42025" y="56906"/>
                  <a:pt x="42906" y="57466"/>
                </a:cubicBezTo>
                <a:cubicBezTo>
                  <a:pt x="43946" y="58962"/>
                  <a:pt x="44994" y="60439"/>
                  <a:pt x="46074" y="61859"/>
                </a:cubicBezTo>
                <a:cubicBezTo>
                  <a:pt x="44001" y="59867"/>
                  <a:pt x="41981" y="57830"/>
                  <a:pt x="39957" y="55797"/>
                </a:cubicBezTo>
                <a:cubicBezTo>
                  <a:pt x="40060" y="55797"/>
                  <a:pt x="40164" y="55793"/>
                  <a:pt x="40269" y="55789"/>
                </a:cubicBezTo>
                <a:close/>
                <a:moveTo>
                  <a:pt x="57753" y="48007"/>
                </a:moveTo>
                <a:lnTo>
                  <a:pt x="57753" y="48007"/>
                </a:lnTo>
                <a:cubicBezTo>
                  <a:pt x="59162" y="48567"/>
                  <a:pt x="60602" y="49111"/>
                  <a:pt x="62054" y="49640"/>
                </a:cubicBezTo>
                <a:cubicBezTo>
                  <a:pt x="66556" y="52604"/>
                  <a:pt x="71165" y="55429"/>
                  <a:pt x="75699" y="58046"/>
                </a:cubicBezTo>
                <a:cubicBezTo>
                  <a:pt x="76783" y="58670"/>
                  <a:pt x="78611" y="59623"/>
                  <a:pt x="80784" y="60587"/>
                </a:cubicBezTo>
                <a:cubicBezTo>
                  <a:pt x="82449" y="62083"/>
                  <a:pt x="84265" y="63804"/>
                  <a:pt x="85125" y="65744"/>
                </a:cubicBezTo>
                <a:cubicBezTo>
                  <a:pt x="83757" y="65556"/>
                  <a:pt x="82416" y="65168"/>
                  <a:pt x="81100" y="64672"/>
                </a:cubicBezTo>
                <a:cubicBezTo>
                  <a:pt x="74370" y="60947"/>
                  <a:pt x="68156" y="56474"/>
                  <a:pt x="61879" y="52076"/>
                </a:cubicBezTo>
                <a:cubicBezTo>
                  <a:pt x="60594" y="50676"/>
                  <a:pt x="59206" y="49324"/>
                  <a:pt x="57753" y="48007"/>
                </a:cubicBezTo>
                <a:close/>
                <a:moveTo>
                  <a:pt x="58690" y="67497"/>
                </a:moveTo>
                <a:cubicBezTo>
                  <a:pt x="62311" y="69802"/>
                  <a:pt x="65919" y="72114"/>
                  <a:pt x="69505" y="74455"/>
                </a:cubicBezTo>
                <a:cubicBezTo>
                  <a:pt x="69521" y="74479"/>
                  <a:pt x="69533" y="74503"/>
                  <a:pt x="69548" y="74527"/>
                </a:cubicBezTo>
                <a:cubicBezTo>
                  <a:pt x="68076" y="73630"/>
                  <a:pt x="66648" y="72775"/>
                  <a:pt x="65284" y="72010"/>
                </a:cubicBezTo>
                <a:cubicBezTo>
                  <a:pt x="63587" y="71062"/>
                  <a:pt x="61827" y="70193"/>
                  <a:pt x="60038" y="69353"/>
                </a:cubicBezTo>
                <a:cubicBezTo>
                  <a:pt x="59594" y="68721"/>
                  <a:pt x="59142" y="68101"/>
                  <a:pt x="58690" y="67497"/>
                </a:cubicBezTo>
                <a:close/>
                <a:moveTo>
                  <a:pt x="30729" y="77800"/>
                </a:moveTo>
                <a:cubicBezTo>
                  <a:pt x="34134" y="80208"/>
                  <a:pt x="37656" y="82513"/>
                  <a:pt x="41240" y="84742"/>
                </a:cubicBezTo>
                <a:cubicBezTo>
                  <a:pt x="37235" y="83349"/>
                  <a:pt x="33743" y="80681"/>
                  <a:pt x="30729" y="77800"/>
                </a:cubicBezTo>
                <a:close/>
                <a:moveTo>
                  <a:pt x="50300" y="1"/>
                </a:moveTo>
                <a:cubicBezTo>
                  <a:pt x="47687" y="1"/>
                  <a:pt x="45246" y="557"/>
                  <a:pt x="43441" y="2138"/>
                </a:cubicBezTo>
                <a:cubicBezTo>
                  <a:pt x="40832" y="4418"/>
                  <a:pt x="41004" y="6967"/>
                  <a:pt x="42425" y="9319"/>
                </a:cubicBezTo>
                <a:cubicBezTo>
                  <a:pt x="39384" y="7820"/>
                  <a:pt x="36391" y="6263"/>
                  <a:pt x="33506" y="4590"/>
                </a:cubicBezTo>
                <a:cubicBezTo>
                  <a:pt x="32866" y="4218"/>
                  <a:pt x="32222" y="4058"/>
                  <a:pt x="31614" y="4058"/>
                </a:cubicBezTo>
                <a:cubicBezTo>
                  <a:pt x="28862" y="4058"/>
                  <a:pt x="26849" y="7367"/>
                  <a:pt x="29065" y="9364"/>
                </a:cubicBezTo>
                <a:cubicBezTo>
                  <a:pt x="30686" y="10824"/>
                  <a:pt x="32394" y="12172"/>
                  <a:pt x="34162" y="13445"/>
                </a:cubicBezTo>
                <a:cubicBezTo>
                  <a:pt x="32682" y="14130"/>
                  <a:pt x="32122" y="15482"/>
                  <a:pt x="32394" y="16918"/>
                </a:cubicBezTo>
                <a:cubicBezTo>
                  <a:pt x="32410" y="17002"/>
                  <a:pt x="32439" y="17082"/>
                  <a:pt x="32454" y="17166"/>
                </a:cubicBezTo>
                <a:cubicBezTo>
                  <a:pt x="31482" y="16970"/>
                  <a:pt x="30498" y="16854"/>
                  <a:pt x="29510" y="16854"/>
                </a:cubicBezTo>
                <a:cubicBezTo>
                  <a:pt x="29438" y="16854"/>
                  <a:pt x="29366" y="16854"/>
                  <a:pt x="29294" y="16858"/>
                </a:cubicBezTo>
                <a:cubicBezTo>
                  <a:pt x="25996" y="16914"/>
                  <a:pt x="23900" y="18715"/>
                  <a:pt x="23032" y="20975"/>
                </a:cubicBezTo>
                <a:cubicBezTo>
                  <a:pt x="22347" y="21391"/>
                  <a:pt x="21855" y="21995"/>
                  <a:pt x="21747" y="22736"/>
                </a:cubicBezTo>
                <a:cubicBezTo>
                  <a:pt x="21095" y="22643"/>
                  <a:pt x="20443" y="22595"/>
                  <a:pt x="19795" y="22591"/>
                </a:cubicBezTo>
                <a:cubicBezTo>
                  <a:pt x="17458" y="22591"/>
                  <a:pt x="15154" y="23244"/>
                  <a:pt x="12988" y="24833"/>
                </a:cubicBezTo>
                <a:cubicBezTo>
                  <a:pt x="11472" y="25945"/>
                  <a:pt x="10668" y="27297"/>
                  <a:pt x="10380" y="28781"/>
                </a:cubicBezTo>
                <a:cubicBezTo>
                  <a:pt x="7627" y="29210"/>
                  <a:pt x="5226" y="30518"/>
                  <a:pt x="3690" y="33182"/>
                </a:cubicBezTo>
                <a:cubicBezTo>
                  <a:pt x="0" y="39588"/>
                  <a:pt x="2541" y="47491"/>
                  <a:pt x="6759" y="54305"/>
                </a:cubicBezTo>
                <a:cubicBezTo>
                  <a:pt x="5222" y="54873"/>
                  <a:pt x="4118" y="56369"/>
                  <a:pt x="4711" y="57758"/>
                </a:cubicBezTo>
                <a:cubicBezTo>
                  <a:pt x="7111" y="63375"/>
                  <a:pt x="13573" y="67237"/>
                  <a:pt x="19562" y="70585"/>
                </a:cubicBezTo>
                <a:cubicBezTo>
                  <a:pt x="20967" y="72446"/>
                  <a:pt x="22456" y="74247"/>
                  <a:pt x="23952" y="75963"/>
                </a:cubicBezTo>
                <a:cubicBezTo>
                  <a:pt x="28561" y="81249"/>
                  <a:pt x="34843" y="87395"/>
                  <a:pt x="42877" y="88943"/>
                </a:cubicBezTo>
                <a:cubicBezTo>
                  <a:pt x="43045" y="88975"/>
                  <a:pt x="43221" y="88991"/>
                  <a:pt x="43397" y="88991"/>
                </a:cubicBezTo>
                <a:cubicBezTo>
                  <a:pt x="44354" y="88991"/>
                  <a:pt x="45322" y="88518"/>
                  <a:pt x="45538" y="87687"/>
                </a:cubicBezTo>
                <a:cubicBezTo>
                  <a:pt x="45562" y="87595"/>
                  <a:pt x="45570" y="87499"/>
                  <a:pt x="45589" y="87406"/>
                </a:cubicBezTo>
                <a:cubicBezTo>
                  <a:pt x="47862" y="88775"/>
                  <a:pt x="50143" y="90127"/>
                  <a:pt x="52428" y="91464"/>
                </a:cubicBezTo>
                <a:cubicBezTo>
                  <a:pt x="52980" y="91792"/>
                  <a:pt x="53556" y="91932"/>
                  <a:pt x="54117" y="91932"/>
                </a:cubicBezTo>
                <a:cubicBezTo>
                  <a:pt x="55657" y="91932"/>
                  <a:pt x="57065" y="90856"/>
                  <a:pt x="57513" y="89611"/>
                </a:cubicBezTo>
                <a:cubicBezTo>
                  <a:pt x="58854" y="89940"/>
                  <a:pt x="60242" y="90147"/>
                  <a:pt x="61679" y="90204"/>
                </a:cubicBezTo>
                <a:cubicBezTo>
                  <a:pt x="61718" y="90204"/>
                  <a:pt x="61759" y="90208"/>
                  <a:pt x="61799" y="90208"/>
                </a:cubicBezTo>
                <a:cubicBezTo>
                  <a:pt x="62939" y="90208"/>
                  <a:pt x="64307" y="89587"/>
                  <a:pt x="64795" y="88723"/>
                </a:cubicBezTo>
                <a:cubicBezTo>
                  <a:pt x="64959" y="88435"/>
                  <a:pt x="65099" y="88143"/>
                  <a:pt x="65232" y="87846"/>
                </a:cubicBezTo>
                <a:cubicBezTo>
                  <a:pt x="69225" y="89599"/>
                  <a:pt x="73402" y="91015"/>
                  <a:pt x="77895" y="91800"/>
                </a:cubicBezTo>
                <a:cubicBezTo>
                  <a:pt x="78135" y="91844"/>
                  <a:pt x="78375" y="91864"/>
                  <a:pt x="78615" y="91864"/>
                </a:cubicBezTo>
                <a:cubicBezTo>
                  <a:pt x="80928" y="91864"/>
                  <a:pt x="83093" y="90007"/>
                  <a:pt x="82233" y="88115"/>
                </a:cubicBezTo>
                <a:lnTo>
                  <a:pt x="82233" y="88115"/>
                </a:lnTo>
                <a:cubicBezTo>
                  <a:pt x="86297" y="89748"/>
                  <a:pt x="90527" y="90887"/>
                  <a:pt x="94912" y="91048"/>
                </a:cubicBezTo>
                <a:cubicBezTo>
                  <a:pt x="94960" y="91048"/>
                  <a:pt x="95008" y="91052"/>
                  <a:pt x="95056" y="91052"/>
                </a:cubicBezTo>
                <a:cubicBezTo>
                  <a:pt x="97985" y="91052"/>
                  <a:pt x="99697" y="87678"/>
                  <a:pt x="97425" y="86014"/>
                </a:cubicBezTo>
                <a:cubicBezTo>
                  <a:pt x="95289" y="84450"/>
                  <a:pt x="93123" y="82909"/>
                  <a:pt x="90947" y="81381"/>
                </a:cubicBezTo>
                <a:cubicBezTo>
                  <a:pt x="93392" y="81273"/>
                  <a:pt x="95080" y="78456"/>
                  <a:pt x="93684" y="76716"/>
                </a:cubicBezTo>
                <a:lnTo>
                  <a:pt x="93684" y="76716"/>
                </a:lnTo>
                <a:cubicBezTo>
                  <a:pt x="94824" y="77059"/>
                  <a:pt x="95980" y="77379"/>
                  <a:pt x="97165" y="77667"/>
                </a:cubicBezTo>
                <a:cubicBezTo>
                  <a:pt x="97444" y="77732"/>
                  <a:pt x="97732" y="77763"/>
                  <a:pt x="98020" y="77763"/>
                </a:cubicBezTo>
                <a:cubicBezTo>
                  <a:pt x="100249" y="77763"/>
                  <a:pt x="102582" y="75896"/>
                  <a:pt x="101626" y="73966"/>
                </a:cubicBezTo>
                <a:cubicBezTo>
                  <a:pt x="99845" y="70374"/>
                  <a:pt x="97464" y="67148"/>
                  <a:pt x="94720" y="64151"/>
                </a:cubicBezTo>
                <a:lnTo>
                  <a:pt x="94720" y="64151"/>
                </a:lnTo>
                <a:cubicBezTo>
                  <a:pt x="95841" y="64312"/>
                  <a:pt x="96973" y="64432"/>
                  <a:pt x="98129" y="64476"/>
                </a:cubicBezTo>
                <a:lnTo>
                  <a:pt x="98277" y="64476"/>
                </a:lnTo>
                <a:cubicBezTo>
                  <a:pt x="100277" y="64476"/>
                  <a:pt x="101694" y="62995"/>
                  <a:pt x="101794" y="61435"/>
                </a:cubicBezTo>
                <a:cubicBezTo>
                  <a:pt x="101798" y="61407"/>
                  <a:pt x="101794" y="61383"/>
                  <a:pt x="101798" y="61359"/>
                </a:cubicBezTo>
                <a:cubicBezTo>
                  <a:pt x="103911" y="60707"/>
                  <a:pt x="105659" y="59434"/>
                  <a:pt x="106548" y="57285"/>
                </a:cubicBezTo>
                <a:cubicBezTo>
                  <a:pt x="109000" y="51364"/>
                  <a:pt x="104955" y="45071"/>
                  <a:pt x="100469" y="40009"/>
                </a:cubicBezTo>
                <a:cubicBezTo>
                  <a:pt x="99994" y="39173"/>
                  <a:pt x="99422" y="38373"/>
                  <a:pt x="98761" y="37612"/>
                </a:cubicBezTo>
                <a:lnTo>
                  <a:pt x="98761" y="37612"/>
                </a:lnTo>
                <a:cubicBezTo>
                  <a:pt x="99954" y="37744"/>
                  <a:pt x="101174" y="37828"/>
                  <a:pt x="102419" y="37856"/>
                </a:cubicBezTo>
                <a:cubicBezTo>
                  <a:pt x="102450" y="37856"/>
                  <a:pt x="102478" y="37860"/>
                  <a:pt x="102510" y="37860"/>
                </a:cubicBezTo>
                <a:cubicBezTo>
                  <a:pt x="104327" y="37860"/>
                  <a:pt x="105863" y="36608"/>
                  <a:pt x="106119" y="35175"/>
                </a:cubicBezTo>
                <a:cubicBezTo>
                  <a:pt x="108752" y="33999"/>
                  <a:pt x="110792" y="31699"/>
                  <a:pt x="110400" y="29210"/>
                </a:cubicBezTo>
                <a:cubicBezTo>
                  <a:pt x="109824" y="25540"/>
                  <a:pt x="106020" y="22864"/>
                  <a:pt x="102755" y="20667"/>
                </a:cubicBezTo>
                <a:cubicBezTo>
                  <a:pt x="97269" y="16970"/>
                  <a:pt x="91327" y="13781"/>
                  <a:pt x="85081" y="11068"/>
                </a:cubicBezTo>
                <a:cubicBezTo>
                  <a:pt x="77523" y="7783"/>
                  <a:pt x="69817" y="4678"/>
                  <a:pt x="61794" y="2246"/>
                </a:cubicBezTo>
                <a:cubicBezTo>
                  <a:pt x="58666" y="1293"/>
                  <a:pt x="54280" y="1"/>
                  <a:pt x="50300" y="1"/>
                </a:cubicBezTo>
                <a:close/>
              </a:path>
            </a:pathLst>
          </a:custGeom>
          <a:solidFill>
            <a:srgbClr val="FFFFFF">
              <a:alpha val="165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" name="Freeform 8">
            <a:extLst>
              <a:ext uri="{FF2B5EF4-FFF2-40B4-BE49-F238E27FC236}">
                <a16:creationId xmlns:a16="http://schemas.microsoft.com/office/drawing/2014/main" id="{0E5797D4-B143-FDC2-FFE2-0DED28192770}"/>
              </a:ext>
            </a:extLst>
          </p:cNvPr>
          <p:cNvSpPr/>
          <p:nvPr/>
        </p:nvSpPr>
        <p:spPr>
          <a:xfrm>
            <a:off x="9132491" y="4838700"/>
            <a:ext cx="3528215" cy="4319221"/>
          </a:xfrm>
          <a:custGeom>
            <a:avLst/>
            <a:gdLst/>
            <a:ahLst/>
            <a:cxnLst/>
            <a:rect l="l" t="t" r="r" b="b"/>
            <a:pathLst>
              <a:path w="2530365" h="2816822">
                <a:moveTo>
                  <a:pt x="0" y="0"/>
                </a:moveTo>
                <a:lnTo>
                  <a:pt x="2530365" y="0"/>
                </a:lnTo>
                <a:lnTo>
                  <a:pt x="2530365" y="2816822"/>
                </a:lnTo>
                <a:lnTo>
                  <a:pt x="0" y="2816822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-276898" t="-214588" r="-241432" b="-94764"/>
            </a:stretch>
          </a:blipFill>
        </p:spPr>
        <p:txBody>
          <a:bodyPr/>
          <a:lstStyle/>
          <a:p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5372074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175057" y="-1"/>
            <a:ext cx="18463058" cy="10287001"/>
          </a:xfrm>
          <a:custGeom>
            <a:avLst/>
            <a:gdLst/>
            <a:ahLst/>
            <a:cxnLst/>
            <a:rect l="l" t="t" r="r" b="b"/>
            <a:pathLst>
              <a:path w="19460785" h="19460785">
                <a:moveTo>
                  <a:pt x="0" y="0"/>
                </a:moveTo>
                <a:lnTo>
                  <a:pt x="19460785" y="0"/>
                </a:lnTo>
                <a:lnTo>
                  <a:pt x="19460785" y="19460785"/>
                </a:lnTo>
                <a:lnTo>
                  <a:pt x="0" y="1946078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  <p:sp>
        <p:nvSpPr>
          <p:cNvPr id="3" name="Freeform 3"/>
          <p:cNvSpPr/>
          <p:nvPr/>
        </p:nvSpPr>
        <p:spPr>
          <a:xfrm>
            <a:off x="3465706" y="1832195"/>
            <a:ext cx="11356588" cy="3349404"/>
          </a:xfrm>
          <a:custGeom>
            <a:avLst/>
            <a:gdLst/>
            <a:ahLst/>
            <a:cxnLst/>
            <a:rect l="l" t="t" r="r" b="b"/>
            <a:pathLst>
              <a:path w="11356588" h="3349404">
                <a:moveTo>
                  <a:pt x="0" y="0"/>
                </a:moveTo>
                <a:lnTo>
                  <a:pt x="11356588" y="0"/>
                </a:lnTo>
                <a:lnTo>
                  <a:pt x="11356588" y="3349404"/>
                </a:lnTo>
                <a:lnTo>
                  <a:pt x="0" y="334940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  <p:sp>
        <p:nvSpPr>
          <p:cNvPr id="5" name="Freeform 5"/>
          <p:cNvSpPr/>
          <p:nvPr/>
        </p:nvSpPr>
        <p:spPr>
          <a:xfrm>
            <a:off x="15718582" y="7712863"/>
            <a:ext cx="2532471" cy="1107956"/>
          </a:xfrm>
          <a:custGeom>
            <a:avLst/>
            <a:gdLst/>
            <a:ahLst/>
            <a:cxnLst/>
            <a:rect l="l" t="t" r="r" b="b"/>
            <a:pathLst>
              <a:path w="2532471" h="1107956">
                <a:moveTo>
                  <a:pt x="0" y="0"/>
                </a:moveTo>
                <a:lnTo>
                  <a:pt x="2532472" y="0"/>
                </a:lnTo>
                <a:lnTo>
                  <a:pt x="2532472" y="1107956"/>
                </a:lnTo>
                <a:lnTo>
                  <a:pt x="0" y="110795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  <p:sp>
        <p:nvSpPr>
          <p:cNvPr id="6" name="Freeform 6"/>
          <p:cNvSpPr/>
          <p:nvPr/>
        </p:nvSpPr>
        <p:spPr>
          <a:xfrm rot="-10450016">
            <a:off x="10304620" y="7975025"/>
            <a:ext cx="5293560" cy="2639094"/>
          </a:xfrm>
          <a:custGeom>
            <a:avLst/>
            <a:gdLst/>
            <a:ahLst/>
            <a:cxnLst/>
            <a:rect l="l" t="t" r="r" b="b"/>
            <a:pathLst>
              <a:path w="5293560" h="2639094">
                <a:moveTo>
                  <a:pt x="0" y="0"/>
                </a:moveTo>
                <a:lnTo>
                  <a:pt x="5293560" y="0"/>
                </a:lnTo>
                <a:lnTo>
                  <a:pt x="5293560" y="2639093"/>
                </a:lnTo>
                <a:lnTo>
                  <a:pt x="0" y="2639093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r="-12348"/>
            </a:stretch>
          </a:blipFill>
        </p:spPr>
        <p:txBody>
          <a:bodyPr/>
          <a:lstStyle/>
          <a:p>
            <a:endParaRPr lang="ar-SA"/>
          </a:p>
        </p:txBody>
      </p:sp>
      <p:sp>
        <p:nvSpPr>
          <p:cNvPr id="4" name="Freeform 4"/>
          <p:cNvSpPr/>
          <p:nvPr/>
        </p:nvSpPr>
        <p:spPr>
          <a:xfrm>
            <a:off x="-175057" y="3086100"/>
            <a:ext cx="10636109" cy="7206267"/>
          </a:xfrm>
          <a:custGeom>
            <a:avLst/>
            <a:gdLst/>
            <a:ahLst/>
            <a:cxnLst/>
            <a:rect l="l" t="t" r="r" b="b"/>
            <a:pathLst>
              <a:path w="10636109" h="7401800">
                <a:moveTo>
                  <a:pt x="0" y="0"/>
                </a:moveTo>
                <a:lnTo>
                  <a:pt x="10636109" y="0"/>
                </a:lnTo>
                <a:lnTo>
                  <a:pt x="10636109" y="7401800"/>
                </a:lnTo>
                <a:lnTo>
                  <a:pt x="0" y="7401800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ar-SA" dirty="0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5691068" y="3397742"/>
            <a:ext cx="2404980" cy="2926336"/>
          </a:xfrm>
          <a:custGeom>
            <a:avLst/>
            <a:gdLst/>
            <a:ahLst/>
            <a:cxnLst/>
            <a:rect l="l" t="t" r="r" b="b"/>
            <a:pathLst>
              <a:path w="1875062" h="2042816">
                <a:moveTo>
                  <a:pt x="0" y="0"/>
                </a:moveTo>
                <a:lnTo>
                  <a:pt x="1875062" y="0"/>
                </a:lnTo>
                <a:lnTo>
                  <a:pt x="1875062" y="2042816"/>
                </a:lnTo>
                <a:lnTo>
                  <a:pt x="0" y="204281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746183" t="-119623" r="-109844" b="-427088"/>
            </a:stretch>
          </a:blipFill>
        </p:spPr>
        <p:txBody>
          <a:bodyPr/>
          <a:lstStyle/>
          <a:p>
            <a:endParaRPr lang="ar-SA"/>
          </a:p>
        </p:txBody>
      </p:sp>
      <p:sp>
        <p:nvSpPr>
          <p:cNvPr id="3" name="Freeform 3"/>
          <p:cNvSpPr/>
          <p:nvPr/>
        </p:nvSpPr>
        <p:spPr>
          <a:xfrm>
            <a:off x="11219999" y="3438969"/>
            <a:ext cx="2242609" cy="3191772"/>
          </a:xfrm>
          <a:custGeom>
            <a:avLst/>
            <a:gdLst/>
            <a:ahLst/>
            <a:cxnLst/>
            <a:rect l="l" t="t" r="r" b="b"/>
            <a:pathLst>
              <a:path w="1748468" h="2228111">
                <a:moveTo>
                  <a:pt x="0" y="0"/>
                </a:moveTo>
                <a:lnTo>
                  <a:pt x="1748468" y="0"/>
                </a:lnTo>
                <a:lnTo>
                  <a:pt x="1748468" y="2228111"/>
                </a:lnTo>
                <a:lnTo>
                  <a:pt x="0" y="222811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832396" t="-423423" r="-124266" b="-87674"/>
            </a:stretch>
          </a:blipFill>
        </p:spPr>
        <p:txBody>
          <a:bodyPr/>
          <a:lstStyle/>
          <a:p>
            <a:endParaRPr lang="ar-SA"/>
          </a:p>
        </p:txBody>
      </p:sp>
      <p:sp>
        <p:nvSpPr>
          <p:cNvPr id="4" name="Freeform 4"/>
          <p:cNvSpPr/>
          <p:nvPr/>
        </p:nvSpPr>
        <p:spPr>
          <a:xfrm>
            <a:off x="13682845" y="3424294"/>
            <a:ext cx="2998063" cy="3097288"/>
          </a:xfrm>
          <a:custGeom>
            <a:avLst/>
            <a:gdLst/>
            <a:ahLst/>
            <a:cxnLst/>
            <a:rect l="l" t="t" r="r" b="b"/>
            <a:pathLst>
              <a:path w="2337464" h="2162154">
                <a:moveTo>
                  <a:pt x="0" y="0"/>
                </a:moveTo>
                <a:lnTo>
                  <a:pt x="2337464" y="0"/>
                </a:lnTo>
                <a:lnTo>
                  <a:pt x="2337464" y="2162154"/>
                </a:lnTo>
                <a:lnTo>
                  <a:pt x="0" y="216215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618338" t="-222625" r="-84144" b="-316738"/>
            </a:stretch>
          </a:blipFill>
        </p:spPr>
        <p:txBody>
          <a:bodyPr/>
          <a:lstStyle/>
          <a:p>
            <a:endParaRPr lang="ar-SA"/>
          </a:p>
        </p:txBody>
      </p:sp>
      <p:sp>
        <p:nvSpPr>
          <p:cNvPr id="5" name="Freeform 5"/>
          <p:cNvSpPr/>
          <p:nvPr/>
        </p:nvSpPr>
        <p:spPr>
          <a:xfrm>
            <a:off x="8271280" y="3557766"/>
            <a:ext cx="2509490" cy="3030003"/>
          </a:xfrm>
          <a:custGeom>
            <a:avLst/>
            <a:gdLst/>
            <a:ahLst/>
            <a:cxnLst/>
            <a:rect l="l" t="t" r="r" b="b"/>
            <a:pathLst>
              <a:path w="1956544" h="2115183">
                <a:moveTo>
                  <a:pt x="0" y="0"/>
                </a:moveTo>
                <a:lnTo>
                  <a:pt x="1956544" y="0"/>
                </a:lnTo>
                <a:lnTo>
                  <a:pt x="1956544" y="2115183"/>
                </a:lnTo>
                <a:lnTo>
                  <a:pt x="0" y="211518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683046" t="-314609" r="-97327" b="-185545"/>
            </a:stretch>
          </a:blipFill>
        </p:spPr>
        <p:txBody>
          <a:bodyPr/>
          <a:lstStyle/>
          <a:p>
            <a:endParaRPr lang="ar-SA"/>
          </a:p>
        </p:txBody>
      </p:sp>
      <p:sp>
        <p:nvSpPr>
          <p:cNvPr id="6" name="Freeform 6"/>
          <p:cNvSpPr/>
          <p:nvPr/>
        </p:nvSpPr>
        <p:spPr>
          <a:xfrm>
            <a:off x="9281451" y="546833"/>
            <a:ext cx="2870257" cy="3097288"/>
          </a:xfrm>
          <a:custGeom>
            <a:avLst/>
            <a:gdLst/>
            <a:ahLst/>
            <a:cxnLst/>
            <a:rect l="l" t="t" r="r" b="b"/>
            <a:pathLst>
              <a:path w="2479211" h="2774044">
                <a:moveTo>
                  <a:pt x="0" y="0"/>
                </a:moveTo>
                <a:lnTo>
                  <a:pt x="2479211" y="0"/>
                </a:lnTo>
                <a:lnTo>
                  <a:pt x="2479211" y="2774045"/>
                </a:lnTo>
                <a:lnTo>
                  <a:pt x="0" y="277404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-391021" t="-215203" r="-52082" b="-42511"/>
            </a:stretch>
          </a:blipFill>
        </p:spPr>
        <p:txBody>
          <a:bodyPr/>
          <a:lstStyle/>
          <a:p>
            <a:endParaRPr lang="ar-SA" dirty="0"/>
          </a:p>
        </p:txBody>
      </p:sp>
      <p:sp>
        <p:nvSpPr>
          <p:cNvPr id="7" name="Freeform 7"/>
          <p:cNvSpPr/>
          <p:nvPr/>
        </p:nvSpPr>
        <p:spPr>
          <a:xfrm>
            <a:off x="6163122" y="898593"/>
            <a:ext cx="2899262" cy="2745528"/>
          </a:xfrm>
          <a:custGeom>
            <a:avLst/>
            <a:gdLst/>
            <a:ahLst/>
            <a:cxnLst/>
            <a:rect l="l" t="t" r="r" b="b"/>
            <a:pathLst>
              <a:path w="2653909" h="2538522">
                <a:moveTo>
                  <a:pt x="0" y="0"/>
                </a:moveTo>
                <a:lnTo>
                  <a:pt x="2653909" y="0"/>
                </a:lnTo>
                <a:lnTo>
                  <a:pt x="2653909" y="2538522"/>
                </a:lnTo>
                <a:lnTo>
                  <a:pt x="0" y="253852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-307732" t="-90081" r="-27372" b="-145156"/>
            </a:stretch>
          </a:blipFill>
        </p:spPr>
        <p:txBody>
          <a:bodyPr/>
          <a:lstStyle/>
          <a:p>
            <a:endParaRPr lang="ar-SA"/>
          </a:p>
        </p:txBody>
      </p:sp>
      <p:sp>
        <p:nvSpPr>
          <p:cNvPr id="8" name="Freeform 8"/>
          <p:cNvSpPr/>
          <p:nvPr/>
        </p:nvSpPr>
        <p:spPr>
          <a:xfrm>
            <a:off x="1415509" y="2595639"/>
            <a:ext cx="3245481" cy="4035101"/>
          </a:xfrm>
          <a:custGeom>
            <a:avLst/>
            <a:gdLst/>
            <a:ahLst/>
            <a:cxnLst/>
            <a:rect l="l" t="t" r="r" b="b"/>
            <a:pathLst>
              <a:path w="2530365" h="2816822">
                <a:moveTo>
                  <a:pt x="0" y="0"/>
                </a:moveTo>
                <a:lnTo>
                  <a:pt x="2530365" y="0"/>
                </a:lnTo>
                <a:lnTo>
                  <a:pt x="2530365" y="2816822"/>
                </a:lnTo>
                <a:lnTo>
                  <a:pt x="0" y="281682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-276898" t="-214588" r="-241432" b="-94764"/>
            </a:stretch>
          </a:blipFill>
        </p:spPr>
        <p:txBody>
          <a:bodyPr/>
          <a:lstStyle/>
          <a:p>
            <a:endParaRPr lang="ar-SA"/>
          </a:p>
        </p:txBody>
      </p:sp>
      <p:grpSp>
        <p:nvGrpSpPr>
          <p:cNvPr id="9" name="Group 3">
            <a:extLst>
              <a:ext uri="{FF2B5EF4-FFF2-40B4-BE49-F238E27FC236}">
                <a16:creationId xmlns:a16="http://schemas.microsoft.com/office/drawing/2014/main" id="{F28E8D74-4240-DB3D-DE3F-A024A64DCDF2}"/>
              </a:ext>
            </a:extLst>
          </p:cNvPr>
          <p:cNvGrpSpPr>
            <a:grpSpLocks noChangeAspect="1"/>
          </p:cNvGrpSpPr>
          <p:nvPr/>
        </p:nvGrpSpPr>
        <p:grpSpPr>
          <a:xfrm>
            <a:off x="7483651" y="6753478"/>
            <a:ext cx="1634867" cy="2544755"/>
            <a:chOff x="0" y="0"/>
            <a:chExt cx="629844" cy="980376"/>
          </a:xfrm>
        </p:grpSpPr>
        <p:sp>
          <p:nvSpPr>
            <p:cNvPr id="10" name="Freeform 4">
              <a:extLst>
                <a:ext uri="{FF2B5EF4-FFF2-40B4-BE49-F238E27FC236}">
                  <a16:creationId xmlns:a16="http://schemas.microsoft.com/office/drawing/2014/main" id="{5AF4B00F-9940-E2FE-B25C-5DBD8560F445}"/>
                </a:ext>
              </a:extLst>
            </p:cNvPr>
            <p:cNvSpPr/>
            <p:nvPr/>
          </p:nvSpPr>
          <p:spPr>
            <a:xfrm>
              <a:off x="61468" y="63246"/>
              <a:ext cx="504952" cy="862711"/>
            </a:xfrm>
            <a:custGeom>
              <a:avLst/>
              <a:gdLst/>
              <a:ahLst/>
              <a:cxnLst/>
              <a:rect l="l" t="t" r="r" b="b"/>
              <a:pathLst>
                <a:path w="504952" h="862711">
                  <a:moveTo>
                    <a:pt x="39624" y="790321"/>
                  </a:moveTo>
                  <a:lnTo>
                    <a:pt x="162433" y="847598"/>
                  </a:lnTo>
                  <a:cubicBezTo>
                    <a:pt x="194945" y="862711"/>
                    <a:pt x="233680" y="848614"/>
                    <a:pt x="248920" y="816102"/>
                  </a:cubicBezTo>
                  <a:lnTo>
                    <a:pt x="503301" y="270002"/>
                  </a:lnTo>
                  <a:cubicBezTo>
                    <a:pt x="504444" y="267589"/>
                    <a:pt x="504952" y="264795"/>
                    <a:pt x="504825" y="262128"/>
                  </a:cubicBezTo>
                  <a:lnTo>
                    <a:pt x="498983" y="158115"/>
                  </a:lnTo>
                  <a:cubicBezTo>
                    <a:pt x="498602" y="152273"/>
                    <a:pt x="495300" y="147066"/>
                    <a:pt x="490093" y="144399"/>
                  </a:cubicBezTo>
                  <a:lnTo>
                    <a:pt x="403098" y="100076"/>
                  </a:lnTo>
                  <a:lnTo>
                    <a:pt x="461137" y="50673"/>
                  </a:lnTo>
                  <a:lnTo>
                    <a:pt x="464312" y="104775"/>
                  </a:lnTo>
                  <a:cubicBezTo>
                    <a:pt x="464820" y="113792"/>
                    <a:pt x="472567" y="120777"/>
                    <a:pt x="481711" y="120142"/>
                  </a:cubicBezTo>
                  <a:lnTo>
                    <a:pt x="497713" y="111887"/>
                  </a:lnTo>
                  <a:lnTo>
                    <a:pt x="491998" y="15875"/>
                  </a:lnTo>
                  <a:cubicBezTo>
                    <a:pt x="491617" y="9652"/>
                    <a:pt x="487807" y="4191"/>
                    <a:pt x="482092" y="1778"/>
                  </a:cubicBezTo>
                  <a:lnTo>
                    <a:pt x="473837" y="0"/>
                  </a:lnTo>
                  <a:lnTo>
                    <a:pt x="466471" y="3048"/>
                  </a:lnTo>
                  <a:lnTo>
                    <a:pt x="363220" y="91186"/>
                  </a:lnTo>
                  <a:cubicBezTo>
                    <a:pt x="359029" y="94742"/>
                    <a:pt x="356870" y="100203"/>
                    <a:pt x="357505" y="105537"/>
                  </a:cubicBezTo>
                  <a:lnTo>
                    <a:pt x="361442" y="115697"/>
                  </a:lnTo>
                  <a:lnTo>
                    <a:pt x="466852" y="169418"/>
                  </a:lnTo>
                  <a:lnTo>
                    <a:pt x="471932" y="259969"/>
                  </a:lnTo>
                  <a:lnTo>
                    <a:pt x="219202" y="802259"/>
                  </a:lnTo>
                  <a:cubicBezTo>
                    <a:pt x="211709" y="818388"/>
                    <a:pt x="192532" y="825373"/>
                    <a:pt x="176403" y="817880"/>
                  </a:cubicBezTo>
                  <a:lnTo>
                    <a:pt x="53467" y="760603"/>
                  </a:lnTo>
                  <a:cubicBezTo>
                    <a:pt x="45720" y="756920"/>
                    <a:pt x="39751" y="750570"/>
                    <a:pt x="36830" y="742442"/>
                  </a:cubicBezTo>
                  <a:lnTo>
                    <a:pt x="34290" y="725551"/>
                  </a:lnTo>
                  <a:lnTo>
                    <a:pt x="87757" y="610743"/>
                  </a:lnTo>
                  <a:lnTo>
                    <a:pt x="224028" y="674370"/>
                  </a:lnTo>
                  <a:cubicBezTo>
                    <a:pt x="232156" y="678180"/>
                    <a:pt x="241808" y="674751"/>
                    <a:pt x="245745" y="666750"/>
                  </a:cubicBezTo>
                  <a:lnTo>
                    <a:pt x="268224" y="621030"/>
                  </a:lnTo>
                  <a:cubicBezTo>
                    <a:pt x="270129" y="617093"/>
                    <a:pt x="270383" y="612521"/>
                    <a:pt x="268986" y="608330"/>
                  </a:cubicBezTo>
                  <a:lnTo>
                    <a:pt x="264414" y="600710"/>
                  </a:lnTo>
                  <a:lnTo>
                    <a:pt x="123063" y="534924"/>
                  </a:lnTo>
                  <a:lnTo>
                    <a:pt x="280035" y="198120"/>
                  </a:lnTo>
                  <a:lnTo>
                    <a:pt x="406273" y="255143"/>
                  </a:lnTo>
                  <a:lnTo>
                    <a:pt x="313436" y="455168"/>
                  </a:lnTo>
                  <a:cubicBezTo>
                    <a:pt x="309626" y="463423"/>
                    <a:pt x="313182" y="473202"/>
                    <a:pt x="321437" y="477012"/>
                  </a:cubicBezTo>
                  <a:lnTo>
                    <a:pt x="339471" y="477266"/>
                  </a:lnTo>
                  <a:lnTo>
                    <a:pt x="443103" y="254000"/>
                  </a:lnTo>
                  <a:cubicBezTo>
                    <a:pt x="444881" y="250063"/>
                    <a:pt x="445135" y="245491"/>
                    <a:pt x="443611" y="241300"/>
                  </a:cubicBezTo>
                  <a:lnTo>
                    <a:pt x="439039" y="233934"/>
                  </a:lnTo>
                  <a:lnTo>
                    <a:pt x="306832" y="174244"/>
                  </a:lnTo>
                  <a:cubicBezTo>
                    <a:pt x="306832" y="174244"/>
                    <a:pt x="268224" y="151384"/>
                    <a:pt x="257175" y="169672"/>
                  </a:cubicBezTo>
                  <a:lnTo>
                    <a:pt x="86487" y="535813"/>
                  </a:lnTo>
                  <a:cubicBezTo>
                    <a:pt x="84582" y="539750"/>
                    <a:pt x="84455" y="544322"/>
                    <a:pt x="85979" y="548386"/>
                  </a:cubicBezTo>
                  <a:lnTo>
                    <a:pt x="90551" y="555752"/>
                  </a:lnTo>
                  <a:lnTo>
                    <a:pt x="231521" y="621411"/>
                  </a:lnTo>
                  <a:lnTo>
                    <a:pt x="223520" y="637667"/>
                  </a:lnTo>
                  <a:lnTo>
                    <a:pt x="86868" y="573913"/>
                  </a:lnTo>
                  <a:cubicBezTo>
                    <a:pt x="82931" y="572008"/>
                    <a:pt x="78486" y="571881"/>
                    <a:pt x="74295" y="573405"/>
                  </a:cubicBezTo>
                  <a:lnTo>
                    <a:pt x="66929" y="577977"/>
                  </a:lnTo>
                  <a:lnTo>
                    <a:pt x="8128" y="703834"/>
                  </a:lnTo>
                  <a:cubicBezTo>
                    <a:pt x="762" y="719582"/>
                    <a:pt x="0" y="737235"/>
                    <a:pt x="5969" y="753618"/>
                  </a:cubicBezTo>
                  <a:cubicBezTo>
                    <a:pt x="11938" y="770001"/>
                    <a:pt x="23876" y="782955"/>
                    <a:pt x="39624" y="790321"/>
                  </a:cubicBezTo>
                </a:path>
              </a:pathLst>
            </a:custGeom>
            <a:solidFill>
              <a:srgbClr val="4C4999"/>
            </a:solidFill>
          </p:spPr>
          <p:txBody>
            <a:bodyPr/>
            <a:lstStyle/>
            <a:p>
              <a:endParaRPr lang="ar-SA"/>
            </a:p>
          </p:txBody>
        </p:sp>
        <p:sp>
          <p:nvSpPr>
            <p:cNvPr id="11" name="Freeform 5">
              <a:extLst>
                <a:ext uri="{FF2B5EF4-FFF2-40B4-BE49-F238E27FC236}">
                  <a16:creationId xmlns:a16="http://schemas.microsoft.com/office/drawing/2014/main" id="{DCD2C8F1-170D-3B2D-5FD0-126696B2F1E4}"/>
                </a:ext>
              </a:extLst>
            </p:cNvPr>
            <p:cNvSpPr/>
            <p:nvPr/>
          </p:nvSpPr>
          <p:spPr>
            <a:xfrm>
              <a:off x="327152" y="550037"/>
              <a:ext cx="62611" cy="88265"/>
            </a:xfrm>
            <a:custGeom>
              <a:avLst/>
              <a:gdLst/>
              <a:ahLst/>
              <a:cxnLst/>
              <a:rect l="l" t="t" r="r" b="b"/>
              <a:pathLst>
                <a:path w="62611" h="88265">
                  <a:moveTo>
                    <a:pt x="38354" y="1524"/>
                  </a:moveTo>
                  <a:lnTo>
                    <a:pt x="30861" y="5969"/>
                  </a:lnTo>
                  <a:lnTo>
                    <a:pt x="3683" y="66548"/>
                  </a:lnTo>
                  <a:cubicBezTo>
                    <a:pt x="0" y="74803"/>
                    <a:pt x="3683" y="84582"/>
                    <a:pt x="11938" y="88265"/>
                  </a:cubicBezTo>
                  <a:lnTo>
                    <a:pt x="29845" y="88265"/>
                  </a:lnTo>
                  <a:lnTo>
                    <a:pt x="58928" y="23622"/>
                  </a:lnTo>
                  <a:cubicBezTo>
                    <a:pt x="62611" y="15367"/>
                    <a:pt x="58928" y="5588"/>
                    <a:pt x="50673" y="1905"/>
                  </a:cubicBezTo>
                  <a:lnTo>
                    <a:pt x="42164" y="0"/>
                  </a:lnTo>
                </a:path>
              </a:pathLst>
            </a:custGeom>
            <a:solidFill>
              <a:srgbClr val="4C4999"/>
            </a:solidFill>
          </p:spPr>
          <p:txBody>
            <a:bodyPr/>
            <a:lstStyle/>
            <a:p>
              <a:endParaRPr lang="ar-SA"/>
            </a:p>
          </p:txBody>
        </p:sp>
      </p:grpSp>
      <p:grpSp>
        <p:nvGrpSpPr>
          <p:cNvPr id="12" name="Group 6">
            <a:extLst>
              <a:ext uri="{FF2B5EF4-FFF2-40B4-BE49-F238E27FC236}">
                <a16:creationId xmlns:a16="http://schemas.microsoft.com/office/drawing/2014/main" id="{CCAD90D9-F789-C917-CA49-114E5CBA5589}"/>
              </a:ext>
            </a:extLst>
          </p:cNvPr>
          <p:cNvGrpSpPr>
            <a:grpSpLocks noChangeAspect="1"/>
          </p:cNvGrpSpPr>
          <p:nvPr/>
        </p:nvGrpSpPr>
        <p:grpSpPr>
          <a:xfrm>
            <a:off x="3714795" y="6902539"/>
            <a:ext cx="1883039" cy="1957289"/>
            <a:chOff x="0" y="0"/>
            <a:chExt cx="681926" cy="708812"/>
          </a:xfrm>
        </p:grpSpPr>
        <p:sp>
          <p:nvSpPr>
            <p:cNvPr id="13" name="Freeform 7">
              <a:extLst>
                <a:ext uri="{FF2B5EF4-FFF2-40B4-BE49-F238E27FC236}">
                  <a16:creationId xmlns:a16="http://schemas.microsoft.com/office/drawing/2014/main" id="{02A1602D-B75F-36B1-9CF6-182C3FFF7B42}"/>
                </a:ext>
              </a:extLst>
            </p:cNvPr>
            <p:cNvSpPr/>
            <p:nvPr/>
          </p:nvSpPr>
          <p:spPr>
            <a:xfrm>
              <a:off x="-3683" y="-3429"/>
              <a:ext cx="687070" cy="713740"/>
            </a:xfrm>
            <a:custGeom>
              <a:avLst/>
              <a:gdLst/>
              <a:ahLst/>
              <a:cxnLst/>
              <a:rect l="l" t="t" r="r" b="b"/>
              <a:pathLst>
                <a:path w="687070" h="713740">
                  <a:moveTo>
                    <a:pt x="12700" y="73279"/>
                  </a:moveTo>
                  <a:cubicBezTo>
                    <a:pt x="16510" y="31750"/>
                    <a:pt x="54356" y="0"/>
                    <a:pt x="95250" y="3683"/>
                  </a:cubicBezTo>
                  <a:lnTo>
                    <a:pt x="189484" y="11430"/>
                  </a:lnTo>
                  <a:cubicBezTo>
                    <a:pt x="233426" y="14478"/>
                    <a:pt x="266065" y="29337"/>
                    <a:pt x="289052" y="56896"/>
                  </a:cubicBezTo>
                  <a:lnTo>
                    <a:pt x="669417" y="514985"/>
                  </a:lnTo>
                  <a:cubicBezTo>
                    <a:pt x="681355" y="529463"/>
                    <a:pt x="687070" y="547624"/>
                    <a:pt x="685292" y="566420"/>
                  </a:cubicBezTo>
                  <a:cubicBezTo>
                    <a:pt x="683514" y="585216"/>
                    <a:pt x="674624" y="601980"/>
                    <a:pt x="660146" y="614045"/>
                  </a:cubicBezTo>
                  <a:lnTo>
                    <a:pt x="561340" y="696087"/>
                  </a:lnTo>
                  <a:cubicBezTo>
                    <a:pt x="546862" y="708025"/>
                    <a:pt x="528701" y="713740"/>
                    <a:pt x="509905" y="711962"/>
                  </a:cubicBezTo>
                  <a:cubicBezTo>
                    <a:pt x="491109" y="710184"/>
                    <a:pt x="474345" y="701294"/>
                    <a:pt x="462407" y="686816"/>
                  </a:cubicBezTo>
                  <a:lnTo>
                    <a:pt x="128905" y="284480"/>
                  </a:lnTo>
                  <a:cubicBezTo>
                    <a:pt x="104394" y="254381"/>
                    <a:pt x="108458" y="210058"/>
                    <a:pt x="138176" y="185420"/>
                  </a:cubicBezTo>
                  <a:lnTo>
                    <a:pt x="191135" y="141478"/>
                  </a:lnTo>
                  <a:cubicBezTo>
                    <a:pt x="205613" y="129540"/>
                    <a:pt x="223774" y="123825"/>
                    <a:pt x="242443" y="125603"/>
                  </a:cubicBezTo>
                  <a:cubicBezTo>
                    <a:pt x="261112" y="127381"/>
                    <a:pt x="278003" y="136271"/>
                    <a:pt x="290068" y="150749"/>
                  </a:cubicBezTo>
                  <a:lnTo>
                    <a:pt x="552450" y="466725"/>
                  </a:lnTo>
                  <a:cubicBezTo>
                    <a:pt x="558292" y="473710"/>
                    <a:pt x="557276" y="483997"/>
                    <a:pt x="550291" y="489839"/>
                  </a:cubicBezTo>
                  <a:lnTo>
                    <a:pt x="533019" y="494665"/>
                  </a:lnTo>
                  <a:lnTo>
                    <a:pt x="264795" y="171704"/>
                  </a:lnTo>
                  <a:cubicBezTo>
                    <a:pt x="258445" y="163957"/>
                    <a:pt x="249428" y="159258"/>
                    <a:pt x="239395" y="158369"/>
                  </a:cubicBezTo>
                  <a:cubicBezTo>
                    <a:pt x="229362" y="157480"/>
                    <a:pt x="219710" y="160401"/>
                    <a:pt x="212090" y="166878"/>
                  </a:cubicBezTo>
                  <a:lnTo>
                    <a:pt x="159131" y="210820"/>
                  </a:lnTo>
                  <a:cubicBezTo>
                    <a:pt x="143383" y="223901"/>
                    <a:pt x="141224" y="247650"/>
                    <a:pt x="154305" y="263652"/>
                  </a:cubicBezTo>
                  <a:lnTo>
                    <a:pt x="487807" y="665861"/>
                  </a:lnTo>
                  <a:cubicBezTo>
                    <a:pt x="494157" y="673608"/>
                    <a:pt x="503174" y="678307"/>
                    <a:pt x="513080" y="679196"/>
                  </a:cubicBezTo>
                  <a:cubicBezTo>
                    <a:pt x="522986" y="680085"/>
                    <a:pt x="532765" y="677164"/>
                    <a:pt x="540385" y="670687"/>
                  </a:cubicBezTo>
                  <a:lnTo>
                    <a:pt x="639191" y="588645"/>
                  </a:lnTo>
                  <a:cubicBezTo>
                    <a:pt x="654558" y="575818"/>
                    <a:pt x="656844" y="551307"/>
                    <a:pt x="644144" y="535940"/>
                  </a:cubicBezTo>
                  <a:lnTo>
                    <a:pt x="263779" y="77978"/>
                  </a:lnTo>
                  <a:cubicBezTo>
                    <a:pt x="246888" y="57658"/>
                    <a:pt x="221742" y="46609"/>
                    <a:pt x="187071" y="44196"/>
                  </a:cubicBezTo>
                  <a:lnTo>
                    <a:pt x="92456" y="36449"/>
                  </a:lnTo>
                  <a:cubicBezTo>
                    <a:pt x="69469" y="34290"/>
                    <a:pt x="47625" y="52959"/>
                    <a:pt x="45466" y="76200"/>
                  </a:cubicBezTo>
                  <a:lnTo>
                    <a:pt x="37846" y="166878"/>
                  </a:lnTo>
                  <a:cubicBezTo>
                    <a:pt x="33782" y="202692"/>
                    <a:pt x="40005" y="227965"/>
                    <a:pt x="57658" y="249174"/>
                  </a:cubicBezTo>
                  <a:lnTo>
                    <a:pt x="366649" y="621284"/>
                  </a:lnTo>
                  <a:cubicBezTo>
                    <a:pt x="372491" y="628269"/>
                    <a:pt x="371475" y="638556"/>
                    <a:pt x="364490" y="644398"/>
                  </a:cubicBezTo>
                  <a:lnTo>
                    <a:pt x="347218" y="649224"/>
                  </a:lnTo>
                  <a:lnTo>
                    <a:pt x="32258" y="270129"/>
                  </a:lnTo>
                  <a:cubicBezTo>
                    <a:pt x="8763" y="241808"/>
                    <a:pt x="0" y="208026"/>
                    <a:pt x="5080" y="163576"/>
                  </a:cubicBezTo>
                  <a:close/>
                </a:path>
              </a:pathLst>
            </a:custGeom>
            <a:solidFill>
              <a:srgbClr val="4C4999"/>
            </a:solidFill>
          </p:spPr>
          <p:txBody>
            <a:bodyPr/>
            <a:lstStyle/>
            <a:p>
              <a:endParaRPr lang="ar-SA"/>
            </a:p>
          </p:txBody>
        </p:sp>
      </p:grpSp>
      <p:grpSp>
        <p:nvGrpSpPr>
          <p:cNvPr id="14" name="Group 8">
            <a:extLst>
              <a:ext uri="{FF2B5EF4-FFF2-40B4-BE49-F238E27FC236}">
                <a16:creationId xmlns:a16="http://schemas.microsoft.com/office/drawing/2014/main" id="{7D535DE7-0F70-D4B6-6B76-BCEA6A20B52F}"/>
              </a:ext>
            </a:extLst>
          </p:cNvPr>
          <p:cNvGrpSpPr>
            <a:grpSpLocks noChangeAspect="1"/>
          </p:cNvGrpSpPr>
          <p:nvPr/>
        </p:nvGrpSpPr>
        <p:grpSpPr>
          <a:xfrm>
            <a:off x="5517486" y="6590251"/>
            <a:ext cx="2266919" cy="2273716"/>
            <a:chOff x="0" y="0"/>
            <a:chExt cx="854456" cy="857009"/>
          </a:xfrm>
        </p:grpSpPr>
        <p:sp>
          <p:nvSpPr>
            <p:cNvPr id="15" name="Freeform 9">
              <a:extLst>
                <a:ext uri="{FF2B5EF4-FFF2-40B4-BE49-F238E27FC236}">
                  <a16:creationId xmlns:a16="http://schemas.microsoft.com/office/drawing/2014/main" id="{DB4B9164-35C0-DF7E-D234-1DD07B300E0E}"/>
                </a:ext>
              </a:extLst>
            </p:cNvPr>
            <p:cNvSpPr/>
            <p:nvPr/>
          </p:nvSpPr>
          <p:spPr>
            <a:xfrm>
              <a:off x="63246" y="64135"/>
              <a:ext cx="727710" cy="729361"/>
            </a:xfrm>
            <a:custGeom>
              <a:avLst/>
              <a:gdLst/>
              <a:ahLst/>
              <a:cxnLst/>
              <a:rect l="l" t="t" r="r" b="b"/>
              <a:pathLst>
                <a:path w="727710" h="729361">
                  <a:moveTo>
                    <a:pt x="704723" y="127"/>
                  </a:moveTo>
                  <a:lnTo>
                    <a:pt x="690626" y="381"/>
                  </a:lnTo>
                  <a:cubicBezTo>
                    <a:pt x="684911" y="8255"/>
                    <a:pt x="647192" y="58674"/>
                    <a:pt x="574167" y="60198"/>
                  </a:cubicBezTo>
                  <a:cubicBezTo>
                    <a:pt x="468630" y="62230"/>
                    <a:pt x="395732" y="98298"/>
                    <a:pt x="361061" y="164719"/>
                  </a:cubicBezTo>
                  <a:cubicBezTo>
                    <a:pt x="323723" y="99695"/>
                    <a:pt x="249428" y="66548"/>
                    <a:pt x="143891" y="68707"/>
                  </a:cubicBezTo>
                  <a:cubicBezTo>
                    <a:pt x="70993" y="70104"/>
                    <a:pt x="31242" y="21209"/>
                    <a:pt x="29591" y="19177"/>
                  </a:cubicBezTo>
                  <a:lnTo>
                    <a:pt x="17780" y="11430"/>
                  </a:lnTo>
                  <a:cubicBezTo>
                    <a:pt x="4445" y="16129"/>
                    <a:pt x="0" y="22479"/>
                    <a:pt x="254" y="29591"/>
                  </a:cubicBezTo>
                  <a:lnTo>
                    <a:pt x="11811" y="613029"/>
                  </a:lnTo>
                  <a:cubicBezTo>
                    <a:pt x="11938" y="620141"/>
                    <a:pt x="16764" y="626491"/>
                    <a:pt x="23622" y="628396"/>
                  </a:cubicBezTo>
                  <a:lnTo>
                    <a:pt x="363601" y="728726"/>
                  </a:lnTo>
                  <a:cubicBezTo>
                    <a:pt x="365252" y="729234"/>
                    <a:pt x="366903" y="729361"/>
                    <a:pt x="368554" y="729361"/>
                  </a:cubicBezTo>
                  <a:lnTo>
                    <a:pt x="375412" y="728091"/>
                  </a:lnTo>
                  <a:lnTo>
                    <a:pt x="384810" y="717804"/>
                  </a:lnTo>
                  <a:lnTo>
                    <a:pt x="376047" y="271780"/>
                  </a:lnTo>
                  <a:cubicBezTo>
                    <a:pt x="375920" y="262763"/>
                    <a:pt x="368427" y="255524"/>
                    <a:pt x="359283" y="255651"/>
                  </a:cubicBezTo>
                  <a:lnTo>
                    <a:pt x="343027" y="263271"/>
                  </a:lnTo>
                  <a:lnTo>
                    <a:pt x="351409" y="690626"/>
                  </a:lnTo>
                  <a:lnTo>
                    <a:pt x="44323" y="600329"/>
                  </a:lnTo>
                  <a:lnTo>
                    <a:pt x="33782" y="67056"/>
                  </a:lnTo>
                  <a:cubicBezTo>
                    <a:pt x="57404" y="84074"/>
                    <a:pt x="94615" y="102489"/>
                    <a:pt x="144526" y="101600"/>
                  </a:cubicBezTo>
                  <a:cubicBezTo>
                    <a:pt x="251333" y="99568"/>
                    <a:pt x="318389" y="134620"/>
                    <a:pt x="343916" y="206121"/>
                  </a:cubicBezTo>
                  <a:lnTo>
                    <a:pt x="355727" y="219964"/>
                  </a:lnTo>
                  <a:cubicBezTo>
                    <a:pt x="368427" y="219710"/>
                    <a:pt x="376428" y="215900"/>
                    <a:pt x="379730" y="205486"/>
                  </a:cubicBezTo>
                  <a:cubicBezTo>
                    <a:pt x="402463" y="133096"/>
                    <a:pt x="468122" y="95377"/>
                    <a:pt x="574802" y="93218"/>
                  </a:cubicBezTo>
                  <a:cubicBezTo>
                    <a:pt x="624586" y="92202"/>
                    <a:pt x="661162" y="72390"/>
                    <a:pt x="684022" y="54356"/>
                  </a:cubicBezTo>
                  <a:lnTo>
                    <a:pt x="694563" y="587883"/>
                  </a:lnTo>
                  <a:lnTo>
                    <a:pt x="414528" y="688086"/>
                  </a:lnTo>
                  <a:cubicBezTo>
                    <a:pt x="406019" y="691134"/>
                    <a:pt x="401574" y="700532"/>
                    <a:pt x="404622" y="709041"/>
                  </a:cubicBezTo>
                  <a:lnTo>
                    <a:pt x="417068" y="721995"/>
                  </a:lnTo>
                  <a:lnTo>
                    <a:pt x="716661" y="614680"/>
                  </a:lnTo>
                  <a:cubicBezTo>
                    <a:pt x="723265" y="612267"/>
                    <a:pt x="727710" y="605917"/>
                    <a:pt x="727583" y="598932"/>
                  </a:cubicBezTo>
                  <a:lnTo>
                    <a:pt x="716153" y="15367"/>
                  </a:lnTo>
                  <a:cubicBezTo>
                    <a:pt x="716026" y="8382"/>
                    <a:pt x="711327" y="2159"/>
                    <a:pt x="704596" y="0"/>
                  </a:cubicBezTo>
                </a:path>
              </a:pathLst>
            </a:custGeom>
            <a:solidFill>
              <a:srgbClr val="4C4999"/>
            </a:solidFill>
          </p:spPr>
          <p:txBody>
            <a:bodyPr/>
            <a:lstStyle/>
            <a:p>
              <a:endParaRPr lang="ar-SA"/>
            </a:p>
          </p:txBody>
        </p:sp>
        <p:sp>
          <p:nvSpPr>
            <p:cNvPr id="16" name="Freeform 10">
              <a:extLst>
                <a:ext uri="{FF2B5EF4-FFF2-40B4-BE49-F238E27FC236}">
                  <a16:creationId xmlns:a16="http://schemas.microsoft.com/office/drawing/2014/main" id="{E4C39D9D-50AD-C46E-592F-A38FD01778BC}"/>
                </a:ext>
              </a:extLst>
            </p:cNvPr>
            <p:cNvSpPr/>
            <p:nvPr/>
          </p:nvSpPr>
          <p:spPr>
            <a:xfrm>
              <a:off x="130175" y="192151"/>
              <a:ext cx="38735" cy="316357"/>
            </a:xfrm>
            <a:custGeom>
              <a:avLst/>
              <a:gdLst/>
              <a:ahLst/>
              <a:cxnLst/>
              <a:rect l="l" t="t" r="r" b="b"/>
              <a:pathLst>
                <a:path w="38735" h="316357">
                  <a:moveTo>
                    <a:pt x="32893" y="16256"/>
                  </a:moveTo>
                  <a:lnTo>
                    <a:pt x="25273" y="0"/>
                  </a:lnTo>
                  <a:cubicBezTo>
                    <a:pt x="7112" y="381"/>
                    <a:pt x="0" y="7874"/>
                    <a:pt x="127" y="16891"/>
                  </a:cubicBezTo>
                  <a:lnTo>
                    <a:pt x="5715" y="300101"/>
                  </a:lnTo>
                  <a:cubicBezTo>
                    <a:pt x="5842" y="309118"/>
                    <a:pt x="13462" y="316357"/>
                    <a:pt x="22479" y="316230"/>
                  </a:cubicBezTo>
                  <a:lnTo>
                    <a:pt x="38735" y="308610"/>
                  </a:lnTo>
                  <a:close/>
                </a:path>
              </a:pathLst>
            </a:custGeom>
            <a:solidFill>
              <a:srgbClr val="4C4999"/>
            </a:solidFill>
          </p:spPr>
          <p:txBody>
            <a:bodyPr/>
            <a:lstStyle/>
            <a:p>
              <a:endParaRPr lang="ar-SA"/>
            </a:p>
          </p:txBody>
        </p:sp>
        <p:sp>
          <p:nvSpPr>
            <p:cNvPr id="17" name="Freeform 11">
              <a:extLst>
                <a:ext uri="{FF2B5EF4-FFF2-40B4-BE49-F238E27FC236}">
                  <a16:creationId xmlns:a16="http://schemas.microsoft.com/office/drawing/2014/main" id="{008ED340-E0BC-8DD3-809F-423B6A5746F7}"/>
                </a:ext>
              </a:extLst>
            </p:cNvPr>
            <p:cNvSpPr/>
            <p:nvPr/>
          </p:nvSpPr>
          <p:spPr>
            <a:xfrm>
              <a:off x="136652" y="524002"/>
              <a:ext cx="34036" cy="74422"/>
            </a:xfrm>
            <a:custGeom>
              <a:avLst/>
              <a:gdLst/>
              <a:ahLst/>
              <a:cxnLst/>
              <a:rect l="l" t="t" r="r" b="b"/>
              <a:pathLst>
                <a:path w="34036" h="74422">
                  <a:moveTo>
                    <a:pt x="16256" y="127"/>
                  </a:moveTo>
                  <a:lnTo>
                    <a:pt x="0" y="7747"/>
                  </a:lnTo>
                  <a:lnTo>
                    <a:pt x="1016" y="58166"/>
                  </a:lnTo>
                  <a:cubicBezTo>
                    <a:pt x="1143" y="67183"/>
                    <a:pt x="8636" y="74422"/>
                    <a:pt x="17780" y="74295"/>
                  </a:cubicBezTo>
                  <a:lnTo>
                    <a:pt x="34036" y="66675"/>
                  </a:lnTo>
                  <a:lnTo>
                    <a:pt x="33020" y="16256"/>
                  </a:lnTo>
                  <a:cubicBezTo>
                    <a:pt x="32893" y="7239"/>
                    <a:pt x="25400" y="0"/>
                    <a:pt x="16256" y="127"/>
                  </a:cubicBezTo>
                </a:path>
              </a:pathLst>
            </a:custGeom>
            <a:solidFill>
              <a:srgbClr val="4C4999"/>
            </a:solidFill>
          </p:spPr>
          <p:txBody>
            <a:bodyPr/>
            <a:lstStyle/>
            <a:p>
              <a:endParaRPr lang="ar-SA"/>
            </a:p>
          </p:txBody>
        </p:sp>
      </p:grpSp>
      <p:grpSp>
        <p:nvGrpSpPr>
          <p:cNvPr id="18" name="Group 12">
            <a:extLst>
              <a:ext uri="{FF2B5EF4-FFF2-40B4-BE49-F238E27FC236}">
                <a16:creationId xmlns:a16="http://schemas.microsoft.com/office/drawing/2014/main" id="{528551BF-0A04-45B9-048C-C7EC60CB8906}"/>
              </a:ext>
            </a:extLst>
          </p:cNvPr>
          <p:cNvGrpSpPr>
            <a:grpSpLocks noChangeAspect="1"/>
          </p:cNvGrpSpPr>
          <p:nvPr/>
        </p:nvGrpSpPr>
        <p:grpSpPr>
          <a:xfrm>
            <a:off x="11367823" y="6735934"/>
            <a:ext cx="2621826" cy="2537280"/>
            <a:chOff x="0" y="0"/>
            <a:chExt cx="906513" cy="877278"/>
          </a:xfrm>
        </p:grpSpPr>
        <p:sp>
          <p:nvSpPr>
            <p:cNvPr id="19" name="Freeform 13">
              <a:extLst>
                <a:ext uri="{FF2B5EF4-FFF2-40B4-BE49-F238E27FC236}">
                  <a16:creationId xmlns:a16="http://schemas.microsoft.com/office/drawing/2014/main" id="{DCC808E3-D748-8322-4FD7-8056FE66C4CB}"/>
                </a:ext>
              </a:extLst>
            </p:cNvPr>
            <p:cNvSpPr/>
            <p:nvPr/>
          </p:nvSpPr>
          <p:spPr>
            <a:xfrm>
              <a:off x="314579" y="147574"/>
              <a:ext cx="440690" cy="412750"/>
            </a:xfrm>
            <a:custGeom>
              <a:avLst/>
              <a:gdLst/>
              <a:ahLst/>
              <a:cxnLst/>
              <a:rect l="l" t="t" r="r" b="b"/>
              <a:pathLst>
                <a:path w="440690" h="412750">
                  <a:moveTo>
                    <a:pt x="41148" y="120396"/>
                  </a:moveTo>
                  <a:cubicBezTo>
                    <a:pt x="112268" y="47625"/>
                    <a:pt x="228854" y="40386"/>
                    <a:pt x="308483" y="106299"/>
                  </a:cubicBezTo>
                  <a:cubicBezTo>
                    <a:pt x="388112" y="172212"/>
                    <a:pt x="402844" y="288163"/>
                    <a:pt x="344678" y="371602"/>
                  </a:cubicBezTo>
                  <a:close/>
                  <a:moveTo>
                    <a:pt x="329438" y="81026"/>
                  </a:moveTo>
                  <a:cubicBezTo>
                    <a:pt x="231521" y="0"/>
                    <a:pt x="85852" y="13716"/>
                    <a:pt x="4826" y="111633"/>
                  </a:cubicBezTo>
                  <a:lnTo>
                    <a:pt x="0" y="128905"/>
                  </a:lnTo>
                  <a:lnTo>
                    <a:pt x="336931" y="407797"/>
                  </a:lnTo>
                  <a:cubicBezTo>
                    <a:pt x="337058" y="407797"/>
                    <a:pt x="337058" y="407924"/>
                    <a:pt x="337058" y="407924"/>
                  </a:cubicBezTo>
                  <a:lnTo>
                    <a:pt x="354330" y="412750"/>
                  </a:lnTo>
                  <a:lnTo>
                    <a:pt x="361188" y="404241"/>
                  </a:lnTo>
                  <a:cubicBezTo>
                    <a:pt x="440690" y="305562"/>
                    <a:pt x="426466" y="161417"/>
                    <a:pt x="329184" y="81026"/>
                  </a:cubicBezTo>
                </a:path>
              </a:pathLst>
            </a:custGeom>
            <a:solidFill>
              <a:srgbClr val="4C4999"/>
            </a:solidFill>
          </p:spPr>
          <p:txBody>
            <a:bodyPr/>
            <a:lstStyle/>
            <a:p>
              <a:endParaRPr lang="ar-SA"/>
            </a:p>
          </p:txBody>
        </p:sp>
        <p:sp>
          <p:nvSpPr>
            <p:cNvPr id="20" name="Freeform 14">
              <a:extLst>
                <a:ext uri="{FF2B5EF4-FFF2-40B4-BE49-F238E27FC236}">
                  <a16:creationId xmlns:a16="http://schemas.microsoft.com/office/drawing/2014/main" id="{ABFFE414-17EE-54A2-5AC5-BB5BE02D4043}"/>
                </a:ext>
              </a:extLst>
            </p:cNvPr>
            <p:cNvSpPr/>
            <p:nvPr/>
          </p:nvSpPr>
          <p:spPr>
            <a:xfrm>
              <a:off x="61468" y="24003"/>
              <a:ext cx="827532" cy="791845"/>
            </a:xfrm>
            <a:custGeom>
              <a:avLst/>
              <a:gdLst/>
              <a:ahLst/>
              <a:cxnLst/>
              <a:rect l="l" t="t" r="r" b="b"/>
              <a:pathLst>
                <a:path w="827532" h="791845">
                  <a:moveTo>
                    <a:pt x="739521" y="618236"/>
                  </a:moveTo>
                  <a:lnTo>
                    <a:pt x="716407" y="620522"/>
                  </a:lnTo>
                  <a:lnTo>
                    <a:pt x="608965" y="750316"/>
                  </a:lnTo>
                  <a:lnTo>
                    <a:pt x="544576" y="697103"/>
                  </a:lnTo>
                  <a:lnTo>
                    <a:pt x="566420" y="670687"/>
                  </a:lnTo>
                  <a:cubicBezTo>
                    <a:pt x="572135" y="663702"/>
                    <a:pt x="571246" y="653288"/>
                    <a:pt x="564261" y="647573"/>
                  </a:cubicBezTo>
                  <a:lnTo>
                    <a:pt x="546862" y="642747"/>
                  </a:lnTo>
                  <a:lnTo>
                    <a:pt x="519176" y="676148"/>
                  </a:lnTo>
                  <a:lnTo>
                    <a:pt x="408940" y="584962"/>
                  </a:lnTo>
                  <a:lnTo>
                    <a:pt x="430784" y="558546"/>
                  </a:lnTo>
                  <a:cubicBezTo>
                    <a:pt x="436626" y="551561"/>
                    <a:pt x="435610" y="541147"/>
                    <a:pt x="428625" y="535432"/>
                  </a:cubicBezTo>
                  <a:lnTo>
                    <a:pt x="411226" y="530606"/>
                  </a:lnTo>
                  <a:lnTo>
                    <a:pt x="383540" y="564007"/>
                  </a:lnTo>
                  <a:lnTo>
                    <a:pt x="273304" y="472821"/>
                  </a:lnTo>
                  <a:lnTo>
                    <a:pt x="295148" y="446405"/>
                  </a:lnTo>
                  <a:cubicBezTo>
                    <a:pt x="300990" y="439420"/>
                    <a:pt x="299974" y="429006"/>
                    <a:pt x="292989" y="423291"/>
                  </a:cubicBezTo>
                  <a:lnTo>
                    <a:pt x="275590" y="418465"/>
                  </a:lnTo>
                  <a:lnTo>
                    <a:pt x="247904" y="451866"/>
                  </a:lnTo>
                  <a:lnTo>
                    <a:pt x="137668" y="360680"/>
                  </a:lnTo>
                  <a:lnTo>
                    <a:pt x="159512" y="334264"/>
                  </a:lnTo>
                  <a:cubicBezTo>
                    <a:pt x="165227" y="327279"/>
                    <a:pt x="164338" y="316865"/>
                    <a:pt x="157353" y="311150"/>
                  </a:cubicBezTo>
                  <a:lnTo>
                    <a:pt x="140081" y="306324"/>
                  </a:lnTo>
                  <a:lnTo>
                    <a:pt x="112395" y="339725"/>
                  </a:lnTo>
                  <a:lnTo>
                    <a:pt x="41529" y="280797"/>
                  </a:lnTo>
                  <a:lnTo>
                    <a:pt x="138430" y="163576"/>
                  </a:lnTo>
                  <a:lnTo>
                    <a:pt x="171450" y="190881"/>
                  </a:lnTo>
                  <a:cubicBezTo>
                    <a:pt x="178435" y="196596"/>
                    <a:pt x="188849" y="195707"/>
                    <a:pt x="194564" y="188722"/>
                  </a:cubicBezTo>
                  <a:lnTo>
                    <a:pt x="198374" y="184023"/>
                  </a:lnTo>
                  <a:cubicBezTo>
                    <a:pt x="307086" y="52959"/>
                    <a:pt x="502158" y="34544"/>
                    <a:pt x="633349" y="143129"/>
                  </a:cubicBezTo>
                  <a:cubicBezTo>
                    <a:pt x="764540" y="251714"/>
                    <a:pt x="783082" y="446659"/>
                    <a:pt x="674497" y="577850"/>
                  </a:cubicBezTo>
                  <a:cubicBezTo>
                    <a:pt x="674497" y="577850"/>
                    <a:pt x="659511" y="593598"/>
                    <a:pt x="672846" y="605663"/>
                  </a:cubicBezTo>
                  <a:cubicBezTo>
                    <a:pt x="689229" y="620395"/>
                    <a:pt x="700532" y="597789"/>
                    <a:pt x="706374" y="590804"/>
                  </a:cubicBezTo>
                  <a:cubicBezTo>
                    <a:pt x="827532" y="442087"/>
                    <a:pt x="796925" y="235712"/>
                    <a:pt x="654431" y="117856"/>
                  </a:cubicBezTo>
                  <a:cubicBezTo>
                    <a:pt x="511937" y="0"/>
                    <a:pt x="301371" y="17399"/>
                    <a:pt x="180086" y="155448"/>
                  </a:cubicBezTo>
                  <a:lnTo>
                    <a:pt x="146812" y="127889"/>
                  </a:lnTo>
                  <a:cubicBezTo>
                    <a:pt x="139827" y="122047"/>
                    <a:pt x="129540" y="123063"/>
                    <a:pt x="123698" y="130048"/>
                  </a:cubicBezTo>
                  <a:lnTo>
                    <a:pt x="5842" y="272542"/>
                  </a:lnTo>
                  <a:cubicBezTo>
                    <a:pt x="0" y="279527"/>
                    <a:pt x="1016" y="289941"/>
                    <a:pt x="8001" y="295656"/>
                  </a:cubicBezTo>
                  <a:lnTo>
                    <a:pt x="600710" y="786003"/>
                  </a:lnTo>
                  <a:cubicBezTo>
                    <a:pt x="607695" y="791845"/>
                    <a:pt x="617982" y="790829"/>
                    <a:pt x="623824" y="783844"/>
                  </a:cubicBezTo>
                  <a:lnTo>
                    <a:pt x="741680" y="641350"/>
                  </a:lnTo>
                  <a:cubicBezTo>
                    <a:pt x="747522" y="634365"/>
                    <a:pt x="748665" y="625729"/>
                    <a:pt x="739521" y="618236"/>
                  </a:cubicBezTo>
                </a:path>
              </a:pathLst>
            </a:custGeom>
            <a:solidFill>
              <a:srgbClr val="4C4999"/>
            </a:solidFill>
          </p:spPr>
          <p:txBody>
            <a:bodyPr/>
            <a:lstStyle/>
            <a:p>
              <a:endParaRPr lang="ar-SA"/>
            </a:p>
          </p:txBody>
        </p:sp>
      </p:grpSp>
      <p:grpSp>
        <p:nvGrpSpPr>
          <p:cNvPr id="21" name="Group 15">
            <a:extLst>
              <a:ext uri="{FF2B5EF4-FFF2-40B4-BE49-F238E27FC236}">
                <a16:creationId xmlns:a16="http://schemas.microsoft.com/office/drawing/2014/main" id="{489F7513-C3C2-6B2A-F8A9-5C30609B26B7}"/>
              </a:ext>
            </a:extLst>
          </p:cNvPr>
          <p:cNvGrpSpPr>
            <a:grpSpLocks noChangeAspect="1"/>
          </p:cNvGrpSpPr>
          <p:nvPr/>
        </p:nvGrpSpPr>
        <p:grpSpPr>
          <a:xfrm>
            <a:off x="8927967" y="6553938"/>
            <a:ext cx="2630407" cy="2878361"/>
            <a:chOff x="0" y="0"/>
            <a:chExt cx="758152" cy="829615"/>
          </a:xfrm>
        </p:grpSpPr>
        <p:sp>
          <p:nvSpPr>
            <p:cNvPr id="22" name="Freeform 16">
              <a:extLst>
                <a:ext uri="{FF2B5EF4-FFF2-40B4-BE49-F238E27FC236}">
                  <a16:creationId xmlns:a16="http://schemas.microsoft.com/office/drawing/2014/main" id="{1E2D0027-7238-627C-C212-1C628EBB5E8A}"/>
                </a:ext>
              </a:extLst>
            </p:cNvPr>
            <p:cNvSpPr/>
            <p:nvPr/>
          </p:nvSpPr>
          <p:spPr>
            <a:xfrm>
              <a:off x="62103" y="59944"/>
              <a:ext cx="577088" cy="581406"/>
            </a:xfrm>
            <a:custGeom>
              <a:avLst/>
              <a:gdLst/>
              <a:ahLst/>
              <a:cxnLst/>
              <a:rect l="l" t="t" r="r" b="b"/>
              <a:pathLst>
                <a:path w="577088" h="581406">
                  <a:moveTo>
                    <a:pt x="279273" y="543179"/>
                  </a:moveTo>
                  <a:cubicBezTo>
                    <a:pt x="242062" y="541909"/>
                    <a:pt x="207010" y="532638"/>
                    <a:pt x="175641" y="517144"/>
                  </a:cubicBezTo>
                  <a:cubicBezTo>
                    <a:pt x="175641" y="516763"/>
                    <a:pt x="131318" y="489839"/>
                    <a:pt x="121285" y="480695"/>
                  </a:cubicBezTo>
                  <a:cubicBezTo>
                    <a:pt x="98298" y="460629"/>
                    <a:pt x="78994" y="436626"/>
                    <a:pt x="64516" y="409575"/>
                  </a:cubicBezTo>
                  <a:cubicBezTo>
                    <a:pt x="75819" y="366141"/>
                    <a:pt x="92202" y="324612"/>
                    <a:pt x="101600" y="315087"/>
                  </a:cubicBezTo>
                  <a:cubicBezTo>
                    <a:pt x="141859" y="327279"/>
                    <a:pt x="171069" y="326898"/>
                    <a:pt x="193167" y="314198"/>
                  </a:cubicBezTo>
                  <a:cubicBezTo>
                    <a:pt x="212852" y="302895"/>
                    <a:pt x="225425" y="282575"/>
                    <a:pt x="232664" y="250444"/>
                  </a:cubicBezTo>
                  <a:cubicBezTo>
                    <a:pt x="238760" y="223012"/>
                    <a:pt x="232283" y="195199"/>
                    <a:pt x="214376" y="172085"/>
                  </a:cubicBezTo>
                  <a:cubicBezTo>
                    <a:pt x="194564" y="146431"/>
                    <a:pt x="163449" y="130556"/>
                    <a:pt x="130937" y="129540"/>
                  </a:cubicBezTo>
                  <a:lnTo>
                    <a:pt x="130937" y="129540"/>
                  </a:lnTo>
                  <a:lnTo>
                    <a:pt x="89535" y="132461"/>
                  </a:lnTo>
                  <a:cubicBezTo>
                    <a:pt x="137795" y="71755"/>
                    <a:pt x="213106" y="33909"/>
                    <a:pt x="296418" y="36576"/>
                  </a:cubicBezTo>
                  <a:cubicBezTo>
                    <a:pt x="339598" y="37973"/>
                    <a:pt x="379857" y="50292"/>
                    <a:pt x="414782" y="70485"/>
                  </a:cubicBezTo>
                  <a:cubicBezTo>
                    <a:pt x="390906" y="74422"/>
                    <a:pt x="362077" y="81788"/>
                    <a:pt x="338836" y="95631"/>
                  </a:cubicBezTo>
                  <a:cubicBezTo>
                    <a:pt x="314706" y="110109"/>
                    <a:pt x="297561" y="129286"/>
                    <a:pt x="289306" y="151257"/>
                  </a:cubicBezTo>
                  <a:cubicBezTo>
                    <a:pt x="281178" y="172847"/>
                    <a:pt x="282702" y="195453"/>
                    <a:pt x="293624" y="213614"/>
                  </a:cubicBezTo>
                  <a:cubicBezTo>
                    <a:pt x="306197" y="234569"/>
                    <a:pt x="323469" y="241300"/>
                    <a:pt x="341884" y="248539"/>
                  </a:cubicBezTo>
                  <a:cubicBezTo>
                    <a:pt x="362966" y="256794"/>
                    <a:pt x="389382" y="267081"/>
                    <a:pt x="422529" y="305689"/>
                  </a:cubicBezTo>
                  <a:cubicBezTo>
                    <a:pt x="433451" y="318389"/>
                    <a:pt x="437896" y="331978"/>
                    <a:pt x="436118" y="346964"/>
                  </a:cubicBezTo>
                  <a:cubicBezTo>
                    <a:pt x="432181" y="379095"/>
                    <a:pt x="401701" y="410083"/>
                    <a:pt x="383032" y="426212"/>
                  </a:cubicBezTo>
                  <a:cubicBezTo>
                    <a:pt x="374142" y="412877"/>
                    <a:pt x="359029" y="395605"/>
                    <a:pt x="335661" y="385064"/>
                  </a:cubicBezTo>
                  <a:cubicBezTo>
                    <a:pt x="306197" y="371983"/>
                    <a:pt x="271907" y="372872"/>
                    <a:pt x="233553" y="387858"/>
                  </a:cubicBezTo>
                  <a:cubicBezTo>
                    <a:pt x="195707" y="402717"/>
                    <a:pt x="172593" y="424688"/>
                    <a:pt x="159258" y="447675"/>
                  </a:cubicBezTo>
                  <a:cubicBezTo>
                    <a:pt x="153924" y="456819"/>
                    <a:pt x="156083" y="468630"/>
                    <a:pt x="164592" y="474853"/>
                  </a:cubicBezTo>
                  <a:lnTo>
                    <a:pt x="181356" y="476123"/>
                  </a:lnTo>
                  <a:cubicBezTo>
                    <a:pt x="194691" y="450088"/>
                    <a:pt x="212471" y="431419"/>
                    <a:pt x="245618" y="418465"/>
                  </a:cubicBezTo>
                  <a:cubicBezTo>
                    <a:pt x="275209" y="406781"/>
                    <a:pt x="300990" y="405638"/>
                    <a:pt x="322072" y="414909"/>
                  </a:cubicBezTo>
                  <a:cubicBezTo>
                    <a:pt x="351155" y="427609"/>
                    <a:pt x="362712" y="456819"/>
                    <a:pt x="362712" y="457073"/>
                  </a:cubicBezTo>
                  <a:lnTo>
                    <a:pt x="368427" y="465455"/>
                  </a:lnTo>
                  <a:cubicBezTo>
                    <a:pt x="378206" y="468503"/>
                    <a:pt x="383413" y="467614"/>
                    <a:pt x="387604" y="464693"/>
                  </a:cubicBezTo>
                  <a:cubicBezTo>
                    <a:pt x="390652" y="462534"/>
                    <a:pt x="461264" y="411988"/>
                    <a:pt x="468884" y="351028"/>
                  </a:cubicBezTo>
                  <a:cubicBezTo>
                    <a:pt x="471932" y="326644"/>
                    <a:pt x="464820" y="304165"/>
                    <a:pt x="447675" y="284226"/>
                  </a:cubicBezTo>
                  <a:cubicBezTo>
                    <a:pt x="409194" y="239395"/>
                    <a:pt x="377317" y="226949"/>
                    <a:pt x="354076" y="217932"/>
                  </a:cubicBezTo>
                  <a:cubicBezTo>
                    <a:pt x="337058" y="211328"/>
                    <a:pt x="328549" y="207645"/>
                    <a:pt x="322072" y="196723"/>
                  </a:cubicBezTo>
                  <a:cubicBezTo>
                    <a:pt x="316357" y="187198"/>
                    <a:pt x="315722" y="175133"/>
                    <a:pt x="320294" y="162941"/>
                  </a:cubicBezTo>
                  <a:cubicBezTo>
                    <a:pt x="325755" y="148336"/>
                    <a:pt x="338455" y="134493"/>
                    <a:pt x="355981" y="123952"/>
                  </a:cubicBezTo>
                  <a:cubicBezTo>
                    <a:pt x="388366" y="104521"/>
                    <a:pt x="437769" y="100203"/>
                    <a:pt x="454914" y="99187"/>
                  </a:cubicBezTo>
                  <a:cubicBezTo>
                    <a:pt x="510159" y="147574"/>
                    <a:pt x="544195" y="219456"/>
                    <a:pt x="541528" y="298450"/>
                  </a:cubicBezTo>
                  <a:cubicBezTo>
                    <a:pt x="536829" y="438150"/>
                    <a:pt x="419354" y="548005"/>
                    <a:pt x="279654" y="543306"/>
                  </a:cubicBezTo>
                  <a:moveTo>
                    <a:pt x="34417" y="281432"/>
                  </a:moveTo>
                  <a:cubicBezTo>
                    <a:pt x="35687" y="242316"/>
                    <a:pt x="45847" y="205613"/>
                    <a:pt x="62865" y="173101"/>
                  </a:cubicBezTo>
                  <a:cubicBezTo>
                    <a:pt x="73406" y="169291"/>
                    <a:pt x="99441" y="161290"/>
                    <a:pt x="129667" y="162306"/>
                  </a:cubicBezTo>
                  <a:lnTo>
                    <a:pt x="129667" y="162306"/>
                  </a:lnTo>
                  <a:cubicBezTo>
                    <a:pt x="152400" y="163068"/>
                    <a:pt x="174371" y="174244"/>
                    <a:pt x="188214" y="192151"/>
                  </a:cubicBezTo>
                  <a:cubicBezTo>
                    <a:pt x="200025" y="207518"/>
                    <a:pt x="204470" y="225679"/>
                    <a:pt x="200406" y="243332"/>
                  </a:cubicBezTo>
                  <a:cubicBezTo>
                    <a:pt x="195326" y="265938"/>
                    <a:pt x="187833" y="279400"/>
                    <a:pt x="176657" y="285877"/>
                  </a:cubicBezTo>
                  <a:cubicBezTo>
                    <a:pt x="162814" y="293878"/>
                    <a:pt x="139573" y="292862"/>
                    <a:pt x="107696" y="282829"/>
                  </a:cubicBezTo>
                  <a:lnTo>
                    <a:pt x="95631" y="280543"/>
                  </a:lnTo>
                  <a:cubicBezTo>
                    <a:pt x="70104" y="294894"/>
                    <a:pt x="55245" y="329311"/>
                    <a:pt x="44577" y="361188"/>
                  </a:cubicBezTo>
                  <a:cubicBezTo>
                    <a:pt x="37211" y="336042"/>
                    <a:pt x="33528" y="309245"/>
                    <a:pt x="34417" y="281559"/>
                  </a:cubicBezTo>
                  <a:moveTo>
                    <a:pt x="471932" y="70866"/>
                  </a:moveTo>
                  <a:lnTo>
                    <a:pt x="470916" y="69977"/>
                  </a:lnTo>
                  <a:cubicBezTo>
                    <a:pt x="423164" y="30353"/>
                    <a:pt x="363220" y="5842"/>
                    <a:pt x="297307" y="3683"/>
                  </a:cubicBezTo>
                  <a:cubicBezTo>
                    <a:pt x="186563" y="0"/>
                    <a:pt x="88138" y="60071"/>
                    <a:pt x="37592" y="150876"/>
                  </a:cubicBezTo>
                  <a:lnTo>
                    <a:pt x="36830" y="152273"/>
                  </a:lnTo>
                  <a:cubicBezTo>
                    <a:pt x="15748" y="191008"/>
                    <a:pt x="3175" y="234188"/>
                    <a:pt x="1651" y="280416"/>
                  </a:cubicBezTo>
                  <a:cubicBezTo>
                    <a:pt x="0" y="329946"/>
                    <a:pt x="11049" y="377063"/>
                    <a:pt x="32004" y="418465"/>
                  </a:cubicBezTo>
                  <a:lnTo>
                    <a:pt x="32766" y="420116"/>
                  </a:lnTo>
                  <a:cubicBezTo>
                    <a:pt x="79375" y="510032"/>
                    <a:pt x="170942" y="572516"/>
                    <a:pt x="278257" y="576072"/>
                  </a:cubicBezTo>
                  <a:cubicBezTo>
                    <a:pt x="436118" y="581406"/>
                    <a:pt x="568706" y="457327"/>
                    <a:pt x="574040" y="299466"/>
                  </a:cubicBezTo>
                  <a:cubicBezTo>
                    <a:pt x="577088" y="208280"/>
                    <a:pt x="536956" y="125603"/>
                    <a:pt x="472059" y="70866"/>
                  </a:cubicBezTo>
                </a:path>
              </a:pathLst>
            </a:custGeom>
            <a:solidFill>
              <a:srgbClr val="4C4999"/>
            </a:solidFill>
          </p:spPr>
          <p:txBody>
            <a:bodyPr/>
            <a:lstStyle/>
            <a:p>
              <a:endParaRPr lang="ar-SA"/>
            </a:p>
          </p:txBody>
        </p:sp>
        <p:sp>
          <p:nvSpPr>
            <p:cNvPr id="23" name="Freeform 17">
              <a:extLst>
                <a:ext uri="{FF2B5EF4-FFF2-40B4-BE49-F238E27FC236}">
                  <a16:creationId xmlns:a16="http://schemas.microsoft.com/office/drawing/2014/main" id="{4CB64B49-628A-1368-1AAC-DFB14FA46FE4}"/>
                </a:ext>
              </a:extLst>
            </p:cNvPr>
            <p:cNvSpPr/>
            <p:nvPr/>
          </p:nvSpPr>
          <p:spPr>
            <a:xfrm>
              <a:off x="149352" y="82296"/>
              <a:ext cx="548640" cy="683895"/>
            </a:xfrm>
            <a:custGeom>
              <a:avLst/>
              <a:gdLst/>
              <a:ahLst/>
              <a:cxnLst/>
              <a:rect l="l" t="t" r="r" b="b"/>
              <a:pathLst>
                <a:path w="548640" h="683895">
                  <a:moveTo>
                    <a:pt x="545084" y="279019"/>
                  </a:moveTo>
                  <a:cubicBezTo>
                    <a:pt x="548640" y="173609"/>
                    <a:pt x="504571" y="73660"/>
                    <a:pt x="424180" y="5080"/>
                  </a:cubicBezTo>
                  <a:lnTo>
                    <a:pt x="406908" y="0"/>
                  </a:lnTo>
                  <a:cubicBezTo>
                    <a:pt x="395097" y="13843"/>
                    <a:pt x="395986" y="24130"/>
                    <a:pt x="402844" y="30099"/>
                  </a:cubicBezTo>
                  <a:cubicBezTo>
                    <a:pt x="475488" y="92202"/>
                    <a:pt x="515366" y="182499"/>
                    <a:pt x="512191" y="277876"/>
                  </a:cubicBezTo>
                  <a:cubicBezTo>
                    <a:pt x="506476" y="449834"/>
                    <a:pt x="361950" y="584962"/>
                    <a:pt x="189992" y="579247"/>
                  </a:cubicBezTo>
                  <a:cubicBezTo>
                    <a:pt x="131953" y="577342"/>
                    <a:pt x="75946" y="559435"/>
                    <a:pt x="27813" y="527431"/>
                  </a:cubicBezTo>
                  <a:lnTo>
                    <a:pt x="10033" y="524510"/>
                  </a:lnTo>
                  <a:cubicBezTo>
                    <a:pt x="0" y="539623"/>
                    <a:pt x="2032" y="549783"/>
                    <a:pt x="9525" y="554863"/>
                  </a:cubicBezTo>
                  <a:cubicBezTo>
                    <a:pt x="58166" y="587121"/>
                    <a:pt x="114173" y="606298"/>
                    <a:pt x="172466" y="610997"/>
                  </a:cubicBezTo>
                  <a:lnTo>
                    <a:pt x="171323" y="645414"/>
                  </a:lnTo>
                  <a:lnTo>
                    <a:pt x="39624" y="640969"/>
                  </a:lnTo>
                  <a:cubicBezTo>
                    <a:pt x="30607" y="640715"/>
                    <a:pt x="22987" y="647827"/>
                    <a:pt x="22733" y="656844"/>
                  </a:cubicBezTo>
                  <a:lnTo>
                    <a:pt x="29464" y="673481"/>
                  </a:lnTo>
                  <a:lnTo>
                    <a:pt x="334645" y="683641"/>
                  </a:lnTo>
                  <a:cubicBezTo>
                    <a:pt x="343662" y="683895"/>
                    <a:pt x="351282" y="676783"/>
                    <a:pt x="351663" y="667766"/>
                  </a:cubicBezTo>
                  <a:lnTo>
                    <a:pt x="344805" y="651129"/>
                  </a:lnTo>
                  <a:lnTo>
                    <a:pt x="204089" y="646430"/>
                  </a:lnTo>
                  <a:lnTo>
                    <a:pt x="205232" y="612140"/>
                  </a:lnTo>
                  <a:cubicBezTo>
                    <a:pt x="387985" y="609600"/>
                    <a:pt x="538734" y="463423"/>
                    <a:pt x="544957" y="278892"/>
                  </a:cubicBezTo>
                </a:path>
              </a:pathLst>
            </a:custGeom>
            <a:solidFill>
              <a:srgbClr val="4C4999"/>
            </a:solidFill>
          </p:spPr>
          <p:txBody>
            <a:bodyPr/>
            <a:lstStyle/>
            <a:p>
              <a:endParaRPr lang="ar-SA"/>
            </a:p>
          </p:txBody>
        </p:sp>
      </p:grpSp>
      <p:sp>
        <p:nvSpPr>
          <p:cNvPr id="24" name="Freeform 18">
            <a:extLst>
              <a:ext uri="{FF2B5EF4-FFF2-40B4-BE49-F238E27FC236}">
                <a16:creationId xmlns:a16="http://schemas.microsoft.com/office/drawing/2014/main" id="{E7050830-9700-EA21-E5EA-42451A31BCE6}"/>
              </a:ext>
            </a:extLst>
          </p:cNvPr>
          <p:cNvSpPr/>
          <p:nvPr/>
        </p:nvSpPr>
        <p:spPr>
          <a:xfrm>
            <a:off x="685800" y="6174380"/>
            <a:ext cx="3219546" cy="3779467"/>
          </a:xfrm>
          <a:custGeom>
            <a:avLst/>
            <a:gdLst/>
            <a:ahLst/>
            <a:cxnLst/>
            <a:rect l="l" t="t" r="r" b="b"/>
            <a:pathLst>
              <a:path w="3219546" h="3779467">
                <a:moveTo>
                  <a:pt x="0" y="0"/>
                </a:moveTo>
                <a:lnTo>
                  <a:pt x="3219546" y="0"/>
                </a:lnTo>
                <a:lnTo>
                  <a:pt x="3219546" y="3779467"/>
                </a:lnTo>
                <a:lnTo>
                  <a:pt x="0" y="3779467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-266070" t="-249705" r="-1189670" b="-626980"/>
            </a:stretch>
          </a:blipFill>
        </p:spPr>
        <p:txBody>
          <a:bodyPr/>
          <a:lstStyle/>
          <a:p>
            <a:endParaRPr lang="ar-SA"/>
          </a:p>
        </p:txBody>
      </p:sp>
      <p:sp>
        <p:nvSpPr>
          <p:cNvPr id="25" name="Freeform 19">
            <a:extLst>
              <a:ext uri="{FF2B5EF4-FFF2-40B4-BE49-F238E27FC236}">
                <a16:creationId xmlns:a16="http://schemas.microsoft.com/office/drawing/2014/main" id="{A7E02CE1-1385-ED45-BA90-F2C2C13590F4}"/>
              </a:ext>
            </a:extLst>
          </p:cNvPr>
          <p:cNvSpPr/>
          <p:nvPr/>
        </p:nvSpPr>
        <p:spPr>
          <a:xfrm>
            <a:off x="13799097" y="6327351"/>
            <a:ext cx="3223285" cy="3223285"/>
          </a:xfrm>
          <a:custGeom>
            <a:avLst/>
            <a:gdLst/>
            <a:ahLst/>
            <a:cxnLst/>
            <a:rect l="l" t="t" r="r" b="b"/>
            <a:pathLst>
              <a:path w="3223285" h="3223285">
                <a:moveTo>
                  <a:pt x="0" y="0"/>
                </a:moveTo>
                <a:lnTo>
                  <a:pt x="3223285" y="0"/>
                </a:lnTo>
                <a:lnTo>
                  <a:pt x="3223285" y="3223285"/>
                </a:lnTo>
                <a:lnTo>
                  <a:pt x="0" y="3223285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-686642" t="-677296" r="-633452" b="-269280"/>
            </a:stretch>
          </a:blipFill>
        </p:spPr>
        <p:txBody>
          <a:bodyPr/>
          <a:lstStyle/>
          <a:p>
            <a:endParaRPr lang="ar-SA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72028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955666" h="18955666">
                <a:moveTo>
                  <a:pt x="0" y="0"/>
                </a:moveTo>
                <a:lnTo>
                  <a:pt x="18955666" y="0"/>
                </a:lnTo>
                <a:lnTo>
                  <a:pt x="18955666" y="18955666"/>
                </a:lnTo>
                <a:lnTo>
                  <a:pt x="0" y="1895566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  <p:sp>
        <p:nvSpPr>
          <p:cNvPr id="6" name="Freeform 14">
            <a:extLst>
              <a:ext uri="{FF2B5EF4-FFF2-40B4-BE49-F238E27FC236}">
                <a16:creationId xmlns:a16="http://schemas.microsoft.com/office/drawing/2014/main" id="{BAA4915C-FC41-8444-9066-7E3809B07F04}"/>
              </a:ext>
            </a:extLst>
          </p:cNvPr>
          <p:cNvSpPr/>
          <p:nvPr/>
        </p:nvSpPr>
        <p:spPr>
          <a:xfrm rot="20776127">
            <a:off x="10966215" y="6817278"/>
            <a:ext cx="7509192" cy="3117398"/>
          </a:xfrm>
          <a:custGeom>
            <a:avLst/>
            <a:gdLst/>
            <a:ahLst/>
            <a:cxnLst/>
            <a:rect l="l" t="t" r="r" b="b"/>
            <a:pathLst>
              <a:path w="7037433" h="3122861">
                <a:moveTo>
                  <a:pt x="0" y="0"/>
                </a:moveTo>
                <a:lnTo>
                  <a:pt x="7037433" y="0"/>
                </a:lnTo>
                <a:lnTo>
                  <a:pt x="7037433" y="3122860"/>
                </a:lnTo>
                <a:lnTo>
                  <a:pt x="0" y="312286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  <p:grpSp>
        <p:nvGrpSpPr>
          <p:cNvPr id="11" name="مجموعة 10">
            <a:extLst>
              <a:ext uri="{FF2B5EF4-FFF2-40B4-BE49-F238E27FC236}">
                <a16:creationId xmlns:a16="http://schemas.microsoft.com/office/drawing/2014/main" id="{777552C8-40B6-6BEA-8913-44A081CA32E2}"/>
              </a:ext>
            </a:extLst>
          </p:cNvPr>
          <p:cNvGrpSpPr/>
          <p:nvPr/>
        </p:nvGrpSpPr>
        <p:grpSpPr>
          <a:xfrm>
            <a:off x="1154313" y="1181100"/>
            <a:ext cx="12561687" cy="7599771"/>
            <a:chOff x="1154313" y="1141628"/>
            <a:chExt cx="6733039" cy="3576423"/>
          </a:xfrm>
        </p:grpSpPr>
        <p:sp>
          <p:nvSpPr>
            <p:cNvPr id="7" name="Google Shape;4027;p147">
              <a:extLst>
                <a:ext uri="{FF2B5EF4-FFF2-40B4-BE49-F238E27FC236}">
                  <a16:creationId xmlns:a16="http://schemas.microsoft.com/office/drawing/2014/main" id="{AEC406AB-C8E3-6901-041E-5948193903F5}"/>
                </a:ext>
              </a:extLst>
            </p:cNvPr>
            <p:cNvSpPr/>
            <p:nvPr/>
          </p:nvSpPr>
          <p:spPr>
            <a:xfrm>
              <a:off x="1154313" y="1251161"/>
              <a:ext cx="6476995" cy="3466890"/>
            </a:xfrm>
            <a:custGeom>
              <a:avLst/>
              <a:gdLst/>
              <a:ahLst/>
              <a:cxnLst/>
              <a:rect l="l" t="t" r="r" b="b"/>
              <a:pathLst>
                <a:path w="78490" h="42014" extrusionOk="0">
                  <a:moveTo>
                    <a:pt x="36583" y="340"/>
                  </a:moveTo>
                  <a:cubicBezTo>
                    <a:pt x="40909" y="340"/>
                    <a:pt x="45235" y="382"/>
                    <a:pt x="49559" y="464"/>
                  </a:cubicBezTo>
                  <a:cubicBezTo>
                    <a:pt x="57868" y="625"/>
                    <a:pt x="66172" y="935"/>
                    <a:pt x="74473" y="1355"/>
                  </a:cubicBezTo>
                  <a:cubicBezTo>
                    <a:pt x="75361" y="1400"/>
                    <a:pt x="76163" y="1496"/>
                    <a:pt x="76831" y="2150"/>
                  </a:cubicBezTo>
                  <a:cubicBezTo>
                    <a:pt x="77398" y="2711"/>
                    <a:pt x="77595" y="3410"/>
                    <a:pt x="77643" y="4188"/>
                  </a:cubicBezTo>
                  <a:cubicBezTo>
                    <a:pt x="77725" y="5526"/>
                    <a:pt x="77780" y="6868"/>
                    <a:pt x="77828" y="8210"/>
                  </a:cubicBezTo>
                  <a:cubicBezTo>
                    <a:pt x="77956" y="11756"/>
                    <a:pt x="78032" y="15301"/>
                    <a:pt x="78108" y="18849"/>
                  </a:cubicBezTo>
                  <a:cubicBezTo>
                    <a:pt x="78241" y="25119"/>
                    <a:pt x="78203" y="31414"/>
                    <a:pt x="77746" y="37674"/>
                  </a:cubicBezTo>
                  <a:cubicBezTo>
                    <a:pt x="77687" y="38435"/>
                    <a:pt x="77491" y="39130"/>
                    <a:pt x="76969" y="39712"/>
                  </a:cubicBezTo>
                  <a:cubicBezTo>
                    <a:pt x="76450" y="40294"/>
                    <a:pt x="75724" y="40649"/>
                    <a:pt x="74949" y="40716"/>
                  </a:cubicBezTo>
                  <a:lnTo>
                    <a:pt x="74949" y="40716"/>
                  </a:lnTo>
                  <a:cubicBezTo>
                    <a:pt x="74936" y="40710"/>
                    <a:pt x="74920" y="40706"/>
                    <a:pt x="74902" y="40706"/>
                  </a:cubicBezTo>
                  <a:cubicBezTo>
                    <a:pt x="74900" y="40706"/>
                    <a:pt x="74898" y="40706"/>
                    <a:pt x="74896" y="40706"/>
                  </a:cubicBezTo>
                  <a:cubicBezTo>
                    <a:pt x="66582" y="41113"/>
                    <a:pt x="58256" y="41415"/>
                    <a:pt x="49931" y="41577"/>
                  </a:cubicBezTo>
                  <a:cubicBezTo>
                    <a:pt x="45533" y="41664"/>
                    <a:pt x="41134" y="41707"/>
                    <a:pt x="36735" y="41707"/>
                  </a:cubicBezTo>
                  <a:cubicBezTo>
                    <a:pt x="33102" y="41707"/>
                    <a:pt x="29469" y="41678"/>
                    <a:pt x="25836" y="41618"/>
                  </a:cubicBezTo>
                  <a:cubicBezTo>
                    <a:pt x="21762" y="41550"/>
                    <a:pt x="17687" y="41446"/>
                    <a:pt x="13616" y="41308"/>
                  </a:cubicBezTo>
                  <a:cubicBezTo>
                    <a:pt x="11499" y="41237"/>
                    <a:pt x="9383" y="41154"/>
                    <a:pt x="7266" y="41064"/>
                  </a:cubicBezTo>
                  <a:cubicBezTo>
                    <a:pt x="6189" y="41019"/>
                    <a:pt x="5112" y="40975"/>
                    <a:pt x="4038" y="40923"/>
                  </a:cubicBezTo>
                  <a:cubicBezTo>
                    <a:pt x="3218" y="40882"/>
                    <a:pt x="2472" y="40606"/>
                    <a:pt x="1897" y="40007"/>
                  </a:cubicBezTo>
                  <a:cubicBezTo>
                    <a:pt x="899" y="38962"/>
                    <a:pt x="999" y="37326"/>
                    <a:pt x="902" y="35981"/>
                  </a:cubicBezTo>
                  <a:cubicBezTo>
                    <a:pt x="782" y="34360"/>
                    <a:pt x="693" y="32735"/>
                    <a:pt x="620" y="31115"/>
                  </a:cubicBezTo>
                  <a:cubicBezTo>
                    <a:pt x="469" y="27728"/>
                    <a:pt x="393" y="24342"/>
                    <a:pt x="434" y="20951"/>
                  </a:cubicBezTo>
                  <a:cubicBezTo>
                    <a:pt x="475" y="17513"/>
                    <a:pt x="582" y="14079"/>
                    <a:pt x="737" y="10644"/>
                  </a:cubicBezTo>
                  <a:cubicBezTo>
                    <a:pt x="803" y="9112"/>
                    <a:pt x="882" y="7578"/>
                    <a:pt x="978" y="6050"/>
                  </a:cubicBezTo>
                  <a:cubicBezTo>
                    <a:pt x="1020" y="5416"/>
                    <a:pt x="1061" y="4787"/>
                    <a:pt x="1112" y="4157"/>
                  </a:cubicBezTo>
                  <a:cubicBezTo>
                    <a:pt x="1171" y="3420"/>
                    <a:pt x="1253" y="2725"/>
                    <a:pt x="1732" y="2126"/>
                  </a:cubicBezTo>
                  <a:cubicBezTo>
                    <a:pt x="2262" y="1465"/>
                    <a:pt x="3015" y="1159"/>
                    <a:pt x="3841" y="1118"/>
                  </a:cubicBezTo>
                  <a:cubicBezTo>
                    <a:pt x="4918" y="1066"/>
                    <a:pt x="5992" y="1021"/>
                    <a:pt x="7070" y="976"/>
                  </a:cubicBezTo>
                  <a:cubicBezTo>
                    <a:pt x="9135" y="891"/>
                    <a:pt x="11200" y="811"/>
                    <a:pt x="13268" y="743"/>
                  </a:cubicBezTo>
                  <a:cubicBezTo>
                    <a:pt x="17387" y="605"/>
                    <a:pt x="21511" y="498"/>
                    <a:pt x="25634" y="430"/>
                  </a:cubicBezTo>
                  <a:cubicBezTo>
                    <a:pt x="29283" y="370"/>
                    <a:pt x="32933" y="340"/>
                    <a:pt x="36583" y="340"/>
                  </a:cubicBezTo>
                  <a:close/>
                  <a:moveTo>
                    <a:pt x="36199" y="0"/>
                  </a:moveTo>
                  <a:cubicBezTo>
                    <a:pt x="34846" y="0"/>
                    <a:pt x="33494" y="4"/>
                    <a:pt x="32142" y="13"/>
                  </a:cubicBezTo>
                  <a:cubicBezTo>
                    <a:pt x="23730" y="65"/>
                    <a:pt x="15319" y="281"/>
                    <a:pt x="6918" y="636"/>
                  </a:cubicBezTo>
                  <a:cubicBezTo>
                    <a:pt x="5806" y="684"/>
                    <a:pt x="4685" y="687"/>
                    <a:pt x="3580" y="784"/>
                  </a:cubicBezTo>
                  <a:cubicBezTo>
                    <a:pt x="2902" y="846"/>
                    <a:pt x="2265" y="1118"/>
                    <a:pt x="1766" y="1579"/>
                  </a:cubicBezTo>
                  <a:cubicBezTo>
                    <a:pt x="741" y="2529"/>
                    <a:pt x="779" y="3902"/>
                    <a:pt x="689" y="5192"/>
                  </a:cubicBezTo>
                  <a:cubicBezTo>
                    <a:pt x="462" y="8476"/>
                    <a:pt x="324" y="11770"/>
                    <a:pt x="221" y="15059"/>
                  </a:cubicBezTo>
                  <a:cubicBezTo>
                    <a:pt x="0" y="21970"/>
                    <a:pt x="45" y="28874"/>
                    <a:pt x="541" y="35771"/>
                  </a:cubicBezTo>
                  <a:cubicBezTo>
                    <a:pt x="593" y="36473"/>
                    <a:pt x="648" y="37175"/>
                    <a:pt x="713" y="37877"/>
                  </a:cubicBezTo>
                  <a:cubicBezTo>
                    <a:pt x="779" y="38555"/>
                    <a:pt x="892" y="39189"/>
                    <a:pt x="1271" y="39770"/>
                  </a:cubicBezTo>
                  <a:cubicBezTo>
                    <a:pt x="1649" y="40345"/>
                    <a:pt x="2200" y="40792"/>
                    <a:pt x="2844" y="41040"/>
                  </a:cubicBezTo>
                  <a:cubicBezTo>
                    <a:pt x="3693" y="41370"/>
                    <a:pt x="4681" y="41295"/>
                    <a:pt x="5579" y="41332"/>
                  </a:cubicBezTo>
                  <a:cubicBezTo>
                    <a:pt x="9864" y="41518"/>
                    <a:pt x="14153" y="41670"/>
                    <a:pt x="18444" y="41780"/>
                  </a:cubicBezTo>
                  <a:cubicBezTo>
                    <a:pt x="24306" y="41934"/>
                    <a:pt x="30172" y="42013"/>
                    <a:pt x="36037" y="42013"/>
                  </a:cubicBezTo>
                  <a:cubicBezTo>
                    <a:pt x="38453" y="42013"/>
                    <a:pt x="40869" y="42000"/>
                    <a:pt x="43285" y="41972"/>
                  </a:cubicBezTo>
                  <a:cubicBezTo>
                    <a:pt x="51673" y="41883"/>
                    <a:pt x="60057" y="41629"/>
                    <a:pt x="68436" y="41243"/>
                  </a:cubicBezTo>
                  <a:cubicBezTo>
                    <a:pt x="70591" y="41143"/>
                    <a:pt x="72745" y="41037"/>
                    <a:pt x="74896" y="40923"/>
                  </a:cubicBezTo>
                  <a:cubicBezTo>
                    <a:pt x="74919" y="40922"/>
                    <a:pt x="74939" y="40915"/>
                    <a:pt x="74954" y="40905"/>
                  </a:cubicBezTo>
                  <a:lnTo>
                    <a:pt x="74954" y="40905"/>
                  </a:lnTo>
                  <a:cubicBezTo>
                    <a:pt x="76327" y="40787"/>
                    <a:pt x="77510" y="39872"/>
                    <a:pt x="77866" y="38517"/>
                  </a:cubicBezTo>
                  <a:cubicBezTo>
                    <a:pt x="78032" y="37895"/>
                    <a:pt x="78022" y="37207"/>
                    <a:pt x="78066" y="36566"/>
                  </a:cubicBezTo>
                  <a:cubicBezTo>
                    <a:pt x="78114" y="35850"/>
                    <a:pt x="78152" y="35137"/>
                    <a:pt x="78190" y="34422"/>
                  </a:cubicBezTo>
                  <a:cubicBezTo>
                    <a:pt x="78359" y="31032"/>
                    <a:pt x="78459" y="27632"/>
                    <a:pt x="78472" y="24234"/>
                  </a:cubicBezTo>
                  <a:cubicBezTo>
                    <a:pt x="78489" y="20765"/>
                    <a:pt x="78389" y="17296"/>
                    <a:pt x="78307" y="13827"/>
                  </a:cubicBezTo>
                  <a:cubicBezTo>
                    <a:pt x="78228" y="10640"/>
                    <a:pt x="78155" y="7451"/>
                    <a:pt x="77966" y="4266"/>
                  </a:cubicBezTo>
                  <a:cubicBezTo>
                    <a:pt x="77925" y="3572"/>
                    <a:pt x="77815" y="2928"/>
                    <a:pt x="77405" y="2343"/>
                  </a:cubicBezTo>
                  <a:cubicBezTo>
                    <a:pt x="77030" y="1809"/>
                    <a:pt x="76483" y="1404"/>
                    <a:pt x="75860" y="1204"/>
                  </a:cubicBezTo>
                  <a:cubicBezTo>
                    <a:pt x="75509" y="1090"/>
                    <a:pt x="75151" y="1070"/>
                    <a:pt x="74783" y="1049"/>
                  </a:cubicBezTo>
                  <a:cubicBezTo>
                    <a:pt x="74187" y="1021"/>
                    <a:pt x="73595" y="991"/>
                    <a:pt x="73000" y="959"/>
                  </a:cubicBezTo>
                  <a:cubicBezTo>
                    <a:pt x="71899" y="908"/>
                    <a:pt x="70801" y="853"/>
                    <a:pt x="69700" y="805"/>
                  </a:cubicBezTo>
                  <a:cubicBezTo>
                    <a:pt x="65442" y="608"/>
                    <a:pt x="61182" y="443"/>
                    <a:pt x="56921" y="316"/>
                  </a:cubicBezTo>
                  <a:cubicBezTo>
                    <a:pt x="50016" y="108"/>
                    <a:pt x="43107" y="0"/>
                    <a:pt x="3619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4028;p147">
              <a:extLst>
                <a:ext uri="{FF2B5EF4-FFF2-40B4-BE49-F238E27FC236}">
                  <a16:creationId xmlns:a16="http://schemas.microsoft.com/office/drawing/2014/main" id="{5355886D-2529-D2CF-0DCC-3EE5790E4C28}"/>
                </a:ext>
              </a:extLst>
            </p:cNvPr>
            <p:cNvSpPr/>
            <p:nvPr/>
          </p:nvSpPr>
          <p:spPr>
            <a:xfrm>
              <a:off x="1573926" y="1141628"/>
              <a:ext cx="865305" cy="51662"/>
            </a:xfrm>
            <a:custGeom>
              <a:avLst/>
              <a:gdLst/>
              <a:ahLst/>
              <a:cxnLst/>
              <a:rect l="l" t="t" r="r" b="b"/>
              <a:pathLst>
                <a:path w="10486" h="1083" extrusionOk="0">
                  <a:moveTo>
                    <a:pt x="10022" y="498"/>
                  </a:moveTo>
                  <a:lnTo>
                    <a:pt x="10022" y="498"/>
                  </a:lnTo>
                  <a:cubicBezTo>
                    <a:pt x="10033" y="510"/>
                    <a:pt x="10045" y="521"/>
                    <a:pt x="10059" y="530"/>
                  </a:cubicBezTo>
                  <a:lnTo>
                    <a:pt x="10059" y="530"/>
                  </a:lnTo>
                  <a:cubicBezTo>
                    <a:pt x="10046" y="523"/>
                    <a:pt x="10033" y="515"/>
                    <a:pt x="10018" y="506"/>
                  </a:cubicBezTo>
                  <a:lnTo>
                    <a:pt x="10022" y="498"/>
                  </a:lnTo>
                  <a:close/>
                  <a:moveTo>
                    <a:pt x="10096" y="551"/>
                  </a:moveTo>
                  <a:cubicBezTo>
                    <a:pt x="10109" y="557"/>
                    <a:pt x="10123" y="562"/>
                    <a:pt x="10137" y="566"/>
                  </a:cubicBezTo>
                  <a:lnTo>
                    <a:pt x="10137" y="566"/>
                  </a:lnTo>
                  <a:cubicBezTo>
                    <a:pt x="10131" y="565"/>
                    <a:pt x="10123" y="563"/>
                    <a:pt x="10115" y="562"/>
                  </a:cubicBezTo>
                  <a:cubicBezTo>
                    <a:pt x="10109" y="558"/>
                    <a:pt x="10103" y="555"/>
                    <a:pt x="10096" y="551"/>
                  </a:cubicBezTo>
                  <a:close/>
                  <a:moveTo>
                    <a:pt x="6744" y="0"/>
                  </a:moveTo>
                  <a:cubicBezTo>
                    <a:pt x="5329" y="0"/>
                    <a:pt x="3908" y="70"/>
                    <a:pt x="2502" y="217"/>
                  </a:cubicBezTo>
                  <a:cubicBezTo>
                    <a:pt x="2068" y="263"/>
                    <a:pt x="1624" y="300"/>
                    <a:pt x="1198" y="393"/>
                  </a:cubicBezTo>
                  <a:cubicBezTo>
                    <a:pt x="1019" y="431"/>
                    <a:pt x="839" y="476"/>
                    <a:pt x="661" y="524"/>
                  </a:cubicBezTo>
                  <a:cubicBezTo>
                    <a:pt x="488" y="572"/>
                    <a:pt x="310" y="624"/>
                    <a:pt x="158" y="727"/>
                  </a:cubicBezTo>
                  <a:cubicBezTo>
                    <a:pt x="0" y="837"/>
                    <a:pt x="65" y="1061"/>
                    <a:pt x="255" y="1078"/>
                  </a:cubicBezTo>
                  <a:cubicBezTo>
                    <a:pt x="289" y="1081"/>
                    <a:pt x="322" y="1083"/>
                    <a:pt x="354" y="1083"/>
                  </a:cubicBezTo>
                  <a:cubicBezTo>
                    <a:pt x="387" y="1083"/>
                    <a:pt x="420" y="1081"/>
                    <a:pt x="454" y="1078"/>
                  </a:cubicBezTo>
                  <a:cubicBezTo>
                    <a:pt x="488" y="1078"/>
                    <a:pt x="523" y="1075"/>
                    <a:pt x="558" y="1071"/>
                  </a:cubicBezTo>
                  <a:cubicBezTo>
                    <a:pt x="596" y="1068"/>
                    <a:pt x="633" y="1061"/>
                    <a:pt x="668" y="1057"/>
                  </a:cubicBezTo>
                  <a:lnTo>
                    <a:pt x="668" y="1057"/>
                  </a:lnTo>
                  <a:cubicBezTo>
                    <a:pt x="655" y="1058"/>
                    <a:pt x="649" y="1059"/>
                    <a:pt x="649" y="1059"/>
                  </a:cubicBezTo>
                  <a:cubicBezTo>
                    <a:pt x="647" y="1059"/>
                    <a:pt x="674" y="1056"/>
                    <a:pt x="688" y="1054"/>
                  </a:cubicBezTo>
                  <a:cubicBezTo>
                    <a:pt x="847" y="1033"/>
                    <a:pt x="1009" y="1016"/>
                    <a:pt x="1166" y="1002"/>
                  </a:cubicBezTo>
                  <a:cubicBezTo>
                    <a:pt x="1535" y="971"/>
                    <a:pt x="1903" y="919"/>
                    <a:pt x="2272" y="889"/>
                  </a:cubicBezTo>
                  <a:cubicBezTo>
                    <a:pt x="3104" y="813"/>
                    <a:pt x="3937" y="782"/>
                    <a:pt x="4774" y="748"/>
                  </a:cubicBezTo>
                  <a:cubicBezTo>
                    <a:pt x="5609" y="713"/>
                    <a:pt x="6449" y="703"/>
                    <a:pt x="7289" y="676"/>
                  </a:cubicBezTo>
                  <a:cubicBezTo>
                    <a:pt x="7940" y="651"/>
                    <a:pt x="8594" y="638"/>
                    <a:pt x="9244" y="627"/>
                  </a:cubicBezTo>
                  <a:cubicBezTo>
                    <a:pt x="9553" y="620"/>
                    <a:pt x="9867" y="603"/>
                    <a:pt x="10173" y="572"/>
                  </a:cubicBezTo>
                  <a:cubicBezTo>
                    <a:pt x="10179" y="572"/>
                    <a:pt x="10181" y="572"/>
                    <a:pt x="10178" y="572"/>
                  </a:cubicBezTo>
                  <a:lnTo>
                    <a:pt x="10178" y="572"/>
                  </a:lnTo>
                  <a:cubicBezTo>
                    <a:pt x="10345" y="551"/>
                    <a:pt x="10485" y="333"/>
                    <a:pt x="10328" y="197"/>
                  </a:cubicBezTo>
                  <a:cubicBezTo>
                    <a:pt x="10286" y="164"/>
                    <a:pt x="10237" y="134"/>
                    <a:pt x="10181" y="134"/>
                  </a:cubicBezTo>
                  <a:cubicBezTo>
                    <a:pt x="10179" y="134"/>
                    <a:pt x="10176" y="135"/>
                    <a:pt x="10173" y="135"/>
                  </a:cubicBezTo>
                  <a:cubicBezTo>
                    <a:pt x="10104" y="128"/>
                    <a:pt x="10036" y="118"/>
                    <a:pt x="9966" y="111"/>
                  </a:cubicBezTo>
                  <a:cubicBezTo>
                    <a:pt x="9891" y="104"/>
                    <a:pt x="9812" y="93"/>
                    <a:pt x="9733" y="87"/>
                  </a:cubicBezTo>
                  <a:cubicBezTo>
                    <a:pt x="9688" y="84"/>
                    <a:pt x="9644" y="77"/>
                    <a:pt x="9599" y="73"/>
                  </a:cubicBezTo>
                  <a:cubicBezTo>
                    <a:pt x="9571" y="69"/>
                    <a:pt x="9547" y="66"/>
                    <a:pt x="9520" y="66"/>
                  </a:cubicBezTo>
                  <a:cubicBezTo>
                    <a:pt x="9520" y="66"/>
                    <a:pt x="9520" y="66"/>
                    <a:pt x="9520" y="66"/>
                  </a:cubicBezTo>
                  <a:lnTo>
                    <a:pt x="9520" y="66"/>
                  </a:lnTo>
                  <a:cubicBezTo>
                    <a:pt x="9486" y="63"/>
                    <a:pt x="9439" y="60"/>
                    <a:pt x="9423" y="60"/>
                  </a:cubicBezTo>
                  <a:cubicBezTo>
                    <a:pt x="8794" y="36"/>
                    <a:pt x="8167" y="18"/>
                    <a:pt x="7537" y="8"/>
                  </a:cubicBezTo>
                  <a:cubicBezTo>
                    <a:pt x="7273" y="3"/>
                    <a:pt x="7008" y="0"/>
                    <a:pt x="674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4029;p147">
              <a:extLst>
                <a:ext uri="{FF2B5EF4-FFF2-40B4-BE49-F238E27FC236}">
                  <a16:creationId xmlns:a16="http://schemas.microsoft.com/office/drawing/2014/main" id="{79D554CF-8B20-EABB-D599-1647F2011E0F}"/>
                </a:ext>
              </a:extLst>
            </p:cNvPr>
            <p:cNvSpPr/>
            <p:nvPr/>
          </p:nvSpPr>
          <p:spPr>
            <a:xfrm>
              <a:off x="7846442" y="2149757"/>
              <a:ext cx="40910" cy="1145508"/>
            </a:xfrm>
            <a:custGeom>
              <a:avLst/>
              <a:gdLst/>
              <a:ahLst/>
              <a:cxnLst/>
              <a:rect l="l" t="t" r="r" b="b"/>
              <a:pathLst>
                <a:path w="939" h="13882" extrusionOk="0">
                  <a:moveTo>
                    <a:pt x="376" y="71"/>
                  </a:moveTo>
                  <a:cubicBezTo>
                    <a:pt x="377" y="71"/>
                    <a:pt x="396" y="100"/>
                    <a:pt x="405" y="125"/>
                  </a:cubicBezTo>
                  <a:lnTo>
                    <a:pt x="405" y="125"/>
                  </a:lnTo>
                  <a:cubicBezTo>
                    <a:pt x="404" y="123"/>
                    <a:pt x="403" y="121"/>
                    <a:pt x="402" y="119"/>
                  </a:cubicBezTo>
                  <a:cubicBezTo>
                    <a:pt x="381" y="84"/>
                    <a:pt x="375" y="71"/>
                    <a:pt x="376" y="71"/>
                  </a:cubicBezTo>
                  <a:close/>
                  <a:moveTo>
                    <a:pt x="509" y="13449"/>
                  </a:moveTo>
                  <a:cubicBezTo>
                    <a:pt x="509" y="13449"/>
                    <a:pt x="510" y="13450"/>
                    <a:pt x="511" y="13451"/>
                  </a:cubicBezTo>
                  <a:lnTo>
                    <a:pt x="511" y="13451"/>
                  </a:lnTo>
                  <a:cubicBezTo>
                    <a:pt x="509" y="13451"/>
                    <a:pt x="508" y="13451"/>
                    <a:pt x="506" y="13450"/>
                  </a:cubicBezTo>
                  <a:lnTo>
                    <a:pt x="506" y="13450"/>
                  </a:lnTo>
                  <a:cubicBezTo>
                    <a:pt x="507" y="13450"/>
                    <a:pt x="508" y="13449"/>
                    <a:pt x="509" y="13449"/>
                  </a:cubicBezTo>
                  <a:close/>
                  <a:moveTo>
                    <a:pt x="244" y="1"/>
                  </a:moveTo>
                  <a:cubicBezTo>
                    <a:pt x="150" y="1"/>
                    <a:pt x="50" y="67"/>
                    <a:pt x="40" y="174"/>
                  </a:cubicBezTo>
                  <a:lnTo>
                    <a:pt x="40" y="174"/>
                  </a:lnTo>
                  <a:cubicBezTo>
                    <a:pt x="0" y="317"/>
                    <a:pt x="38" y="506"/>
                    <a:pt x="48" y="649"/>
                  </a:cubicBezTo>
                  <a:cubicBezTo>
                    <a:pt x="65" y="832"/>
                    <a:pt x="75" y="1018"/>
                    <a:pt x="86" y="1203"/>
                  </a:cubicBezTo>
                  <a:cubicBezTo>
                    <a:pt x="106" y="1658"/>
                    <a:pt x="130" y="2109"/>
                    <a:pt x="151" y="2563"/>
                  </a:cubicBezTo>
                  <a:cubicBezTo>
                    <a:pt x="202" y="3688"/>
                    <a:pt x="216" y="4814"/>
                    <a:pt x="220" y="5935"/>
                  </a:cubicBezTo>
                  <a:cubicBezTo>
                    <a:pt x="226" y="7116"/>
                    <a:pt x="220" y="8300"/>
                    <a:pt x="230" y="9481"/>
                  </a:cubicBezTo>
                  <a:cubicBezTo>
                    <a:pt x="240" y="10423"/>
                    <a:pt x="247" y="11370"/>
                    <a:pt x="247" y="12316"/>
                  </a:cubicBezTo>
                  <a:cubicBezTo>
                    <a:pt x="247" y="12761"/>
                    <a:pt x="254" y="13207"/>
                    <a:pt x="288" y="13648"/>
                  </a:cubicBezTo>
                  <a:cubicBezTo>
                    <a:pt x="292" y="13672"/>
                    <a:pt x="292" y="13700"/>
                    <a:pt x="299" y="13724"/>
                  </a:cubicBezTo>
                  <a:cubicBezTo>
                    <a:pt x="325" y="13826"/>
                    <a:pt x="418" y="13881"/>
                    <a:pt x="515" y="13881"/>
                  </a:cubicBezTo>
                  <a:cubicBezTo>
                    <a:pt x="532" y="13881"/>
                    <a:pt x="550" y="13879"/>
                    <a:pt x="567" y="13876"/>
                  </a:cubicBezTo>
                  <a:cubicBezTo>
                    <a:pt x="633" y="13862"/>
                    <a:pt x="709" y="13793"/>
                    <a:pt x="718" y="13724"/>
                  </a:cubicBezTo>
                  <a:cubicBezTo>
                    <a:pt x="722" y="13703"/>
                    <a:pt x="726" y="13682"/>
                    <a:pt x="729" y="13665"/>
                  </a:cubicBezTo>
                  <a:cubicBezTo>
                    <a:pt x="730" y="13650"/>
                    <a:pt x="728" y="13635"/>
                    <a:pt x="726" y="13621"/>
                  </a:cubicBezTo>
                  <a:lnTo>
                    <a:pt x="726" y="13621"/>
                  </a:lnTo>
                  <a:cubicBezTo>
                    <a:pt x="724" y="13539"/>
                    <a:pt x="748" y="13448"/>
                    <a:pt x="753" y="13369"/>
                  </a:cubicBezTo>
                  <a:cubicBezTo>
                    <a:pt x="777" y="13101"/>
                    <a:pt x="804" y="12829"/>
                    <a:pt x="815" y="12561"/>
                  </a:cubicBezTo>
                  <a:cubicBezTo>
                    <a:pt x="850" y="11655"/>
                    <a:pt x="880" y="10747"/>
                    <a:pt x="904" y="9842"/>
                  </a:cubicBezTo>
                  <a:cubicBezTo>
                    <a:pt x="939" y="8672"/>
                    <a:pt x="932" y="7502"/>
                    <a:pt x="922" y="6331"/>
                  </a:cubicBezTo>
                  <a:cubicBezTo>
                    <a:pt x="912" y="5189"/>
                    <a:pt x="874" y="4042"/>
                    <a:pt x="808" y="2903"/>
                  </a:cubicBezTo>
                  <a:cubicBezTo>
                    <a:pt x="780" y="2404"/>
                    <a:pt x="756" y="1902"/>
                    <a:pt x="688" y="1410"/>
                  </a:cubicBezTo>
                  <a:cubicBezTo>
                    <a:pt x="636" y="1045"/>
                    <a:pt x="588" y="673"/>
                    <a:pt x="485" y="319"/>
                  </a:cubicBezTo>
                  <a:cubicBezTo>
                    <a:pt x="471" y="274"/>
                    <a:pt x="453" y="230"/>
                    <a:pt x="433" y="185"/>
                  </a:cubicBezTo>
                  <a:cubicBezTo>
                    <a:pt x="426" y="168"/>
                    <a:pt x="419" y="154"/>
                    <a:pt x="412" y="136"/>
                  </a:cubicBezTo>
                  <a:cubicBezTo>
                    <a:pt x="410" y="133"/>
                    <a:pt x="408" y="130"/>
                    <a:pt x="407" y="127"/>
                  </a:cubicBezTo>
                  <a:lnTo>
                    <a:pt x="407" y="127"/>
                  </a:lnTo>
                  <a:cubicBezTo>
                    <a:pt x="384" y="39"/>
                    <a:pt x="315" y="1"/>
                    <a:pt x="24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4030;p147">
              <a:extLst>
                <a:ext uri="{FF2B5EF4-FFF2-40B4-BE49-F238E27FC236}">
                  <a16:creationId xmlns:a16="http://schemas.microsoft.com/office/drawing/2014/main" id="{D1C07516-89E8-2D3E-4E24-F1593521FC8F}"/>
                </a:ext>
              </a:extLst>
            </p:cNvPr>
            <p:cNvSpPr/>
            <p:nvPr/>
          </p:nvSpPr>
          <p:spPr>
            <a:xfrm>
              <a:off x="1256650" y="2967503"/>
              <a:ext cx="40909" cy="1188417"/>
            </a:xfrm>
            <a:custGeom>
              <a:avLst/>
              <a:gdLst/>
              <a:ahLst/>
              <a:cxnLst/>
              <a:rect l="l" t="t" r="r" b="b"/>
              <a:pathLst>
                <a:path w="965" h="14402" extrusionOk="0">
                  <a:moveTo>
                    <a:pt x="720" y="13963"/>
                  </a:moveTo>
                  <a:cubicBezTo>
                    <a:pt x="724" y="13966"/>
                    <a:pt x="727" y="13968"/>
                    <a:pt x="731" y="13970"/>
                  </a:cubicBezTo>
                  <a:lnTo>
                    <a:pt x="731" y="13970"/>
                  </a:lnTo>
                  <a:cubicBezTo>
                    <a:pt x="728" y="13970"/>
                    <a:pt x="725" y="13970"/>
                    <a:pt x="722" y="13970"/>
                  </a:cubicBezTo>
                  <a:cubicBezTo>
                    <a:pt x="718" y="13970"/>
                    <a:pt x="715" y="13970"/>
                    <a:pt x="711" y="13970"/>
                  </a:cubicBezTo>
                  <a:lnTo>
                    <a:pt x="711" y="13970"/>
                  </a:lnTo>
                  <a:cubicBezTo>
                    <a:pt x="714" y="13968"/>
                    <a:pt x="717" y="13966"/>
                    <a:pt x="720" y="13963"/>
                  </a:cubicBezTo>
                  <a:close/>
                  <a:moveTo>
                    <a:pt x="502" y="14171"/>
                  </a:moveTo>
                  <a:cubicBezTo>
                    <a:pt x="499" y="14186"/>
                    <a:pt x="499" y="14191"/>
                    <a:pt x="500" y="14191"/>
                  </a:cubicBezTo>
                  <a:cubicBezTo>
                    <a:pt x="500" y="14191"/>
                    <a:pt x="502" y="14182"/>
                    <a:pt x="502" y="14171"/>
                  </a:cubicBezTo>
                  <a:close/>
                  <a:moveTo>
                    <a:pt x="407" y="0"/>
                  </a:moveTo>
                  <a:cubicBezTo>
                    <a:pt x="323" y="0"/>
                    <a:pt x="232" y="50"/>
                    <a:pt x="203" y="135"/>
                  </a:cubicBezTo>
                  <a:cubicBezTo>
                    <a:pt x="80" y="520"/>
                    <a:pt x="76" y="951"/>
                    <a:pt x="49" y="1353"/>
                  </a:cubicBezTo>
                  <a:cubicBezTo>
                    <a:pt x="11" y="1849"/>
                    <a:pt x="11" y="2344"/>
                    <a:pt x="8" y="2843"/>
                  </a:cubicBezTo>
                  <a:cubicBezTo>
                    <a:pt x="0" y="4020"/>
                    <a:pt x="8" y="5200"/>
                    <a:pt x="46" y="6377"/>
                  </a:cubicBezTo>
                  <a:cubicBezTo>
                    <a:pt x="84" y="7572"/>
                    <a:pt x="114" y="8766"/>
                    <a:pt x="187" y="9957"/>
                  </a:cubicBezTo>
                  <a:cubicBezTo>
                    <a:pt x="241" y="10914"/>
                    <a:pt x="303" y="11867"/>
                    <a:pt x="365" y="12820"/>
                  </a:cubicBezTo>
                  <a:cubicBezTo>
                    <a:pt x="386" y="13127"/>
                    <a:pt x="417" y="13426"/>
                    <a:pt x="451" y="13729"/>
                  </a:cubicBezTo>
                  <a:cubicBezTo>
                    <a:pt x="469" y="13867"/>
                    <a:pt x="465" y="14025"/>
                    <a:pt x="500" y="14159"/>
                  </a:cubicBezTo>
                  <a:cubicBezTo>
                    <a:pt x="501" y="14163"/>
                    <a:pt x="501" y="14167"/>
                    <a:pt x="502" y="14171"/>
                  </a:cubicBezTo>
                  <a:lnTo>
                    <a:pt x="502" y="14171"/>
                  </a:lnTo>
                  <a:cubicBezTo>
                    <a:pt x="502" y="14170"/>
                    <a:pt x="502" y="14168"/>
                    <a:pt x="502" y="14166"/>
                  </a:cubicBezTo>
                  <a:lnTo>
                    <a:pt x="502" y="14166"/>
                  </a:lnTo>
                  <a:cubicBezTo>
                    <a:pt x="502" y="14172"/>
                    <a:pt x="503" y="14177"/>
                    <a:pt x="503" y="14183"/>
                  </a:cubicBezTo>
                  <a:cubicBezTo>
                    <a:pt x="503" y="14200"/>
                    <a:pt x="503" y="14221"/>
                    <a:pt x="510" y="14242"/>
                  </a:cubicBezTo>
                  <a:cubicBezTo>
                    <a:pt x="541" y="14338"/>
                    <a:pt x="624" y="14394"/>
                    <a:pt x="720" y="14400"/>
                  </a:cubicBezTo>
                  <a:cubicBezTo>
                    <a:pt x="725" y="14401"/>
                    <a:pt x="731" y="14401"/>
                    <a:pt x="736" y="14401"/>
                  </a:cubicBezTo>
                  <a:cubicBezTo>
                    <a:pt x="829" y="14401"/>
                    <a:pt x="904" y="14323"/>
                    <a:pt x="930" y="14242"/>
                  </a:cubicBezTo>
                  <a:cubicBezTo>
                    <a:pt x="964" y="14142"/>
                    <a:pt x="944" y="14001"/>
                    <a:pt x="944" y="13898"/>
                  </a:cubicBezTo>
                  <a:cubicBezTo>
                    <a:pt x="947" y="13636"/>
                    <a:pt x="961" y="13374"/>
                    <a:pt x="951" y="13113"/>
                  </a:cubicBezTo>
                  <a:cubicBezTo>
                    <a:pt x="923" y="12211"/>
                    <a:pt x="899" y="11309"/>
                    <a:pt x="875" y="10412"/>
                  </a:cubicBezTo>
                  <a:cubicBezTo>
                    <a:pt x="848" y="9224"/>
                    <a:pt x="792" y="8040"/>
                    <a:pt x="758" y="6852"/>
                  </a:cubicBezTo>
                  <a:cubicBezTo>
                    <a:pt x="720" y="5659"/>
                    <a:pt x="675" y="4465"/>
                    <a:pt x="654" y="3267"/>
                  </a:cubicBezTo>
                  <a:cubicBezTo>
                    <a:pt x="637" y="2320"/>
                    <a:pt x="651" y="1374"/>
                    <a:pt x="607" y="430"/>
                  </a:cubicBezTo>
                  <a:cubicBezTo>
                    <a:pt x="603" y="331"/>
                    <a:pt x="586" y="235"/>
                    <a:pt x="569" y="135"/>
                  </a:cubicBezTo>
                  <a:cubicBezTo>
                    <a:pt x="554" y="41"/>
                    <a:pt x="483" y="0"/>
                    <a:pt x="40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2" name="Google Shape;103;p27">
            <a:extLst>
              <a:ext uri="{FF2B5EF4-FFF2-40B4-BE49-F238E27FC236}">
                <a16:creationId xmlns:a16="http://schemas.microsoft.com/office/drawing/2014/main" id="{A756FD37-14F9-61BA-9A15-8071CD8F6790}"/>
              </a:ext>
            </a:extLst>
          </p:cNvPr>
          <p:cNvSpPr/>
          <p:nvPr/>
        </p:nvSpPr>
        <p:spPr>
          <a:xfrm>
            <a:off x="1584415" y="1727987"/>
            <a:ext cx="11490386" cy="6598654"/>
          </a:xfrm>
          <a:custGeom>
            <a:avLst/>
            <a:gdLst/>
            <a:ahLst/>
            <a:cxnLst/>
            <a:rect l="l" t="t" r="r" b="b"/>
            <a:pathLst>
              <a:path w="90191" h="71169" extrusionOk="0">
                <a:moveTo>
                  <a:pt x="51262" y="4765"/>
                </a:moveTo>
                <a:cubicBezTo>
                  <a:pt x="51543" y="4765"/>
                  <a:pt x="51822" y="4770"/>
                  <a:pt x="52107" y="4781"/>
                </a:cubicBezTo>
                <a:cubicBezTo>
                  <a:pt x="53975" y="4833"/>
                  <a:pt x="54987" y="5361"/>
                  <a:pt x="55432" y="6154"/>
                </a:cubicBezTo>
                <a:cubicBezTo>
                  <a:pt x="51794" y="7210"/>
                  <a:pt x="48217" y="9267"/>
                  <a:pt x="46121" y="10663"/>
                </a:cubicBezTo>
                <a:cubicBezTo>
                  <a:pt x="46025" y="10731"/>
                  <a:pt x="45925" y="10799"/>
                  <a:pt x="45825" y="10863"/>
                </a:cubicBezTo>
                <a:cubicBezTo>
                  <a:pt x="45553" y="10363"/>
                  <a:pt x="45052" y="9947"/>
                  <a:pt x="44389" y="9719"/>
                </a:cubicBezTo>
                <a:cubicBezTo>
                  <a:pt x="46153" y="8262"/>
                  <a:pt x="44493" y="6181"/>
                  <a:pt x="42360" y="6181"/>
                </a:cubicBezTo>
                <a:cubicBezTo>
                  <a:pt x="42252" y="6181"/>
                  <a:pt x="42140" y="6190"/>
                  <a:pt x="42032" y="6198"/>
                </a:cubicBezTo>
                <a:cubicBezTo>
                  <a:pt x="44973" y="5302"/>
                  <a:pt x="48058" y="4765"/>
                  <a:pt x="51262" y="4765"/>
                </a:cubicBezTo>
                <a:close/>
                <a:moveTo>
                  <a:pt x="53559" y="12371"/>
                </a:moveTo>
                <a:lnTo>
                  <a:pt x="53559" y="12371"/>
                </a:lnTo>
                <a:cubicBezTo>
                  <a:pt x="53323" y="12716"/>
                  <a:pt x="53087" y="13044"/>
                  <a:pt x="52859" y="13348"/>
                </a:cubicBezTo>
                <a:cubicBezTo>
                  <a:pt x="52583" y="13296"/>
                  <a:pt x="52315" y="13252"/>
                  <a:pt x="52038" y="13216"/>
                </a:cubicBezTo>
                <a:cubicBezTo>
                  <a:pt x="52551" y="12916"/>
                  <a:pt x="53059" y="12632"/>
                  <a:pt x="53559" y="12371"/>
                </a:cubicBezTo>
                <a:close/>
                <a:moveTo>
                  <a:pt x="60457" y="10499"/>
                </a:moveTo>
                <a:cubicBezTo>
                  <a:pt x="60693" y="10607"/>
                  <a:pt x="60869" y="10772"/>
                  <a:pt x="60978" y="10999"/>
                </a:cubicBezTo>
                <a:cubicBezTo>
                  <a:pt x="61593" y="12308"/>
                  <a:pt x="60645" y="13856"/>
                  <a:pt x="59453" y="15213"/>
                </a:cubicBezTo>
                <a:cubicBezTo>
                  <a:pt x="58601" y="15592"/>
                  <a:pt x="57772" y="16017"/>
                  <a:pt x="56965" y="16465"/>
                </a:cubicBezTo>
                <a:cubicBezTo>
                  <a:pt x="57004" y="16417"/>
                  <a:pt x="57044" y="16369"/>
                  <a:pt x="57080" y="16325"/>
                </a:cubicBezTo>
                <a:cubicBezTo>
                  <a:pt x="58365" y="14737"/>
                  <a:pt x="59685" y="12648"/>
                  <a:pt x="60457" y="10499"/>
                </a:cubicBezTo>
                <a:close/>
                <a:moveTo>
                  <a:pt x="48430" y="17945"/>
                </a:moveTo>
                <a:lnTo>
                  <a:pt x="48430" y="17945"/>
                </a:lnTo>
                <a:cubicBezTo>
                  <a:pt x="47685" y="18670"/>
                  <a:pt x="46889" y="19346"/>
                  <a:pt x="46041" y="19985"/>
                </a:cubicBezTo>
                <a:cubicBezTo>
                  <a:pt x="45949" y="19542"/>
                  <a:pt x="45721" y="19121"/>
                  <a:pt x="45397" y="18766"/>
                </a:cubicBezTo>
                <a:cubicBezTo>
                  <a:pt x="46389" y="18382"/>
                  <a:pt x="47405" y="18098"/>
                  <a:pt x="48430" y="17945"/>
                </a:cubicBezTo>
                <a:close/>
                <a:moveTo>
                  <a:pt x="14204" y="18897"/>
                </a:moveTo>
                <a:lnTo>
                  <a:pt x="14204" y="18897"/>
                </a:lnTo>
                <a:cubicBezTo>
                  <a:pt x="11908" y="21130"/>
                  <a:pt x="9710" y="23439"/>
                  <a:pt x="7582" y="25787"/>
                </a:cubicBezTo>
                <a:cubicBezTo>
                  <a:pt x="8911" y="23163"/>
                  <a:pt x="11455" y="20874"/>
                  <a:pt x="14204" y="18897"/>
                </a:cubicBezTo>
                <a:close/>
                <a:moveTo>
                  <a:pt x="35198" y="24947"/>
                </a:moveTo>
                <a:cubicBezTo>
                  <a:pt x="35198" y="25015"/>
                  <a:pt x="35202" y="25084"/>
                  <a:pt x="35206" y="25152"/>
                </a:cubicBezTo>
                <a:cubicBezTo>
                  <a:pt x="34670" y="25728"/>
                  <a:pt x="34138" y="26304"/>
                  <a:pt x="33606" y="26880"/>
                </a:cubicBezTo>
                <a:cubicBezTo>
                  <a:pt x="32177" y="27564"/>
                  <a:pt x="30768" y="28253"/>
                  <a:pt x="29412" y="28960"/>
                </a:cubicBezTo>
                <a:cubicBezTo>
                  <a:pt x="31313" y="27600"/>
                  <a:pt x="33257" y="26275"/>
                  <a:pt x="35198" y="24947"/>
                </a:cubicBezTo>
                <a:close/>
                <a:moveTo>
                  <a:pt x="82050" y="30753"/>
                </a:moveTo>
                <a:cubicBezTo>
                  <a:pt x="83182" y="32002"/>
                  <a:pt x="81618" y="35483"/>
                  <a:pt x="80535" y="37715"/>
                </a:cubicBezTo>
                <a:cubicBezTo>
                  <a:pt x="80363" y="37691"/>
                  <a:pt x="80191" y="37683"/>
                  <a:pt x="80015" y="37679"/>
                </a:cubicBezTo>
                <a:cubicBezTo>
                  <a:pt x="80631" y="36171"/>
                  <a:pt x="81051" y="34635"/>
                  <a:pt x="81103" y="33122"/>
                </a:cubicBezTo>
                <a:cubicBezTo>
                  <a:pt x="81243" y="32969"/>
                  <a:pt x="81383" y="32829"/>
                  <a:pt x="81519" y="32677"/>
                </a:cubicBezTo>
                <a:cubicBezTo>
                  <a:pt x="81984" y="32162"/>
                  <a:pt x="82100" y="31625"/>
                  <a:pt x="81995" y="31133"/>
                </a:cubicBezTo>
                <a:cubicBezTo>
                  <a:pt x="82113" y="30996"/>
                  <a:pt x="82150" y="30866"/>
                  <a:pt x="82050" y="30753"/>
                </a:cubicBezTo>
                <a:close/>
                <a:moveTo>
                  <a:pt x="24039" y="37231"/>
                </a:moveTo>
                <a:lnTo>
                  <a:pt x="24039" y="37231"/>
                </a:lnTo>
                <a:cubicBezTo>
                  <a:pt x="21838" y="39604"/>
                  <a:pt x="19629" y="41972"/>
                  <a:pt x="17396" y="44321"/>
                </a:cubicBezTo>
                <a:cubicBezTo>
                  <a:pt x="17372" y="44333"/>
                  <a:pt x="17353" y="44341"/>
                  <a:pt x="17329" y="44353"/>
                </a:cubicBezTo>
                <a:lnTo>
                  <a:pt x="17329" y="44353"/>
                </a:lnTo>
                <a:cubicBezTo>
                  <a:pt x="18181" y="43385"/>
                  <a:pt x="19001" y="42448"/>
                  <a:pt x="19730" y="41552"/>
                </a:cubicBezTo>
                <a:cubicBezTo>
                  <a:pt x="20634" y="40444"/>
                  <a:pt x="21462" y="39287"/>
                  <a:pt x="22262" y="38116"/>
                </a:cubicBezTo>
                <a:cubicBezTo>
                  <a:pt x="22866" y="37823"/>
                  <a:pt x="23459" y="37527"/>
                  <a:pt x="24039" y="37231"/>
                </a:cubicBezTo>
                <a:close/>
                <a:moveTo>
                  <a:pt x="47909" y="45757"/>
                </a:moveTo>
                <a:lnTo>
                  <a:pt x="47909" y="45757"/>
                </a:lnTo>
                <a:cubicBezTo>
                  <a:pt x="47757" y="46286"/>
                  <a:pt x="47613" y="46818"/>
                  <a:pt x="47486" y="47350"/>
                </a:cubicBezTo>
                <a:cubicBezTo>
                  <a:pt x="45705" y="49346"/>
                  <a:pt x="43813" y="51271"/>
                  <a:pt x="41816" y="53144"/>
                </a:cubicBezTo>
                <a:cubicBezTo>
                  <a:pt x="41844" y="52991"/>
                  <a:pt x="41868" y="52843"/>
                  <a:pt x="41896" y="52695"/>
                </a:cubicBezTo>
                <a:cubicBezTo>
                  <a:pt x="41988" y="52195"/>
                  <a:pt x="42108" y="51703"/>
                  <a:pt x="42228" y="51207"/>
                </a:cubicBezTo>
                <a:cubicBezTo>
                  <a:pt x="42801" y="50491"/>
                  <a:pt x="43377" y="49778"/>
                  <a:pt x="43961" y="49067"/>
                </a:cubicBezTo>
                <a:cubicBezTo>
                  <a:pt x="45292" y="47974"/>
                  <a:pt x="46609" y="46873"/>
                  <a:pt x="47909" y="45757"/>
                </a:cubicBezTo>
                <a:close/>
                <a:moveTo>
                  <a:pt x="42628" y="36615"/>
                </a:moveTo>
                <a:lnTo>
                  <a:pt x="42628" y="36615"/>
                </a:lnTo>
                <a:cubicBezTo>
                  <a:pt x="42092" y="37539"/>
                  <a:pt x="41576" y="38483"/>
                  <a:pt x="41072" y="39440"/>
                </a:cubicBezTo>
                <a:cubicBezTo>
                  <a:pt x="38243" y="42389"/>
                  <a:pt x="35550" y="45409"/>
                  <a:pt x="33054" y="48386"/>
                </a:cubicBezTo>
                <a:cubicBezTo>
                  <a:pt x="32457" y="49094"/>
                  <a:pt x="31549" y="50295"/>
                  <a:pt x="30624" y="51719"/>
                </a:cubicBezTo>
                <a:cubicBezTo>
                  <a:pt x="29200" y="52808"/>
                  <a:pt x="27560" y="53999"/>
                  <a:pt x="25708" y="54564"/>
                </a:cubicBezTo>
                <a:cubicBezTo>
                  <a:pt x="25887" y="53667"/>
                  <a:pt x="26260" y="52788"/>
                  <a:pt x="26727" y="51927"/>
                </a:cubicBezTo>
                <a:cubicBezTo>
                  <a:pt x="30284" y="47514"/>
                  <a:pt x="34550" y="43436"/>
                  <a:pt x="38747" y="39324"/>
                </a:cubicBezTo>
                <a:cubicBezTo>
                  <a:pt x="40083" y="38479"/>
                  <a:pt x="41372" y="37571"/>
                  <a:pt x="42628" y="36615"/>
                </a:cubicBezTo>
                <a:close/>
                <a:moveTo>
                  <a:pt x="64182" y="53560"/>
                </a:moveTo>
                <a:lnTo>
                  <a:pt x="64182" y="53560"/>
                </a:lnTo>
                <a:cubicBezTo>
                  <a:pt x="63086" y="55377"/>
                  <a:pt x="61750" y="57681"/>
                  <a:pt x="60065" y="59650"/>
                </a:cubicBezTo>
                <a:cubicBezTo>
                  <a:pt x="60278" y="58717"/>
                  <a:pt x="60553" y="57777"/>
                  <a:pt x="60885" y="56836"/>
                </a:cubicBezTo>
                <a:cubicBezTo>
                  <a:pt x="60954" y="56708"/>
                  <a:pt x="61026" y="56581"/>
                  <a:pt x="61098" y="56452"/>
                </a:cubicBezTo>
                <a:cubicBezTo>
                  <a:pt x="62141" y="55504"/>
                  <a:pt x="63170" y="54536"/>
                  <a:pt x="64182" y="53560"/>
                </a:cubicBezTo>
                <a:close/>
                <a:moveTo>
                  <a:pt x="72865" y="51691"/>
                </a:moveTo>
                <a:cubicBezTo>
                  <a:pt x="71520" y="53840"/>
                  <a:pt x="70128" y="55876"/>
                  <a:pt x="68499" y="57901"/>
                </a:cubicBezTo>
                <a:cubicBezTo>
                  <a:pt x="67219" y="59497"/>
                  <a:pt x="65931" y="61085"/>
                  <a:pt x="64518" y="62598"/>
                </a:cubicBezTo>
                <a:cubicBezTo>
                  <a:pt x="65811" y="61118"/>
                  <a:pt x="66939" y="59521"/>
                  <a:pt x="67971" y="58012"/>
                </a:cubicBezTo>
                <a:cubicBezTo>
                  <a:pt x="69323" y="56044"/>
                  <a:pt x="70560" y="54020"/>
                  <a:pt x="71768" y="51983"/>
                </a:cubicBezTo>
                <a:cubicBezTo>
                  <a:pt x="72148" y="51903"/>
                  <a:pt x="72509" y="51803"/>
                  <a:pt x="72865" y="51691"/>
                </a:cubicBezTo>
                <a:close/>
                <a:moveTo>
                  <a:pt x="40544" y="62790"/>
                </a:moveTo>
                <a:lnTo>
                  <a:pt x="40544" y="62790"/>
                </a:lnTo>
                <a:cubicBezTo>
                  <a:pt x="40515" y="63059"/>
                  <a:pt x="40544" y="63323"/>
                  <a:pt x="40616" y="63578"/>
                </a:cubicBezTo>
                <a:cubicBezTo>
                  <a:pt x="39656" y="63839"/>
                  <a:pt x="38687" y="64010"/>
                  <a:pt x="37715" y="64067"/>
                </a:cubicBezTo>
                <a:cubicBezTo>
                  <a:pt x="38675" y="63694"/>
                  <a:pt x="39619" y="63266"/>
                  <a:pt x="40544" y="62790"/>
                </a:cubicBezTo>
                <a:close/>
                <a:moveTo>
                  <a:pt x="50186" y="0"/>
                </a:moveTo>
                <a:cubicBezTo>
                  <a:pt x="45685" y="0"/>
                  <a:pt x="40923" y="1348"/>
                  <a:pt x="36618" y="3181"/>
                </a:cubicBezTo>
                <a:cubicBezTo>
                  <a:pt x="36178" y="2361"/>
                  <a:pt x="35154" y="1729"/>
                  <a:pt x="34077" y="1729"/>
                </a:cubicBezTo>
                <a:cubicBezTo>
                  <a:pt x="33826" y="1729"/>
                  <a:pt x="33573" y="1764"/>
                  <a:pt x="33325" y="1836"/>
                </a:cubicBezTo>
                <a:cubicBezTo>
                  <a:pt x="27968" y="3409"/>
                  <a:pt x="24286" y="7651"/>
                  <a:pt x="21090" y="11575"/>
                </a:cubicBezTo>
                <a:cubicBezTo>
                  <a:pt x="19313" y="12495"/>
                  <a:pt x="17597" y="13472"/>
                  <a:pt x="15956" y="14456"/>
                </a:cubicBezTo>
                <a:cubicBezTo>
                  <a:pt x="10915" y="17477"/>
                  <a:pt x="5053" y="21594"/>
                  <a:pt x="3577" y="26860"/>
                </a:cubicBezTo>
                <a:cubicBezTo>
                  <a:pt x="3376" y="27580"/>
                  <a:pt x="3833" y="28441"/>
                  <a:pt x="4774" y="28609"/>
                </a:cubicBezTo>
                <a:cubicBezTo>
                  <a:pt x="4861" y="28624"/>
                  <a:pt x="4953" y="28628"/>
                  <a:pt x="5042" y="28640"/>
                </a:cubicBezTo>
                <a:cubicBezTo>
                  <a:pt x="3733" y="30133"/>
                  <a:pt x="2445" y="31629"/>
                  <a:pt x="1168" y="33126"/>
                </a:cubicBezTo>
                <a:cubicBezTo>
                  <a:pt x="0" y="34490"/>
                  <a:pt x="1320" y="36059"/>
                  <a:pt x="2937" y="36459"/>
                </a:cubicBezTo>
                <a:cubicBezTo>
                  <a:pt x="2625" y="37339"/>
                  <a:pt x="2429" y="38247"/>
                  <a:pt x="2373" y="39191"/>
                </a:cubicBezTo>
                <a:cubicBezTo>
                  <a:pt x="2329" y="39955"/>
                  <a:pt x="2933" y="40904"/>
                  <a:pt x="3789" y="41236"/>
                </a:cubicBezTo>
                <a:cubicBezTo>
                  <a:pt x="4061" y="41340"/>
                  <a:pt x="4342" y="41436"/>
                  <a:pt x="4621" y="41520"/>
                </a:cubicBezTo>
                <a:cubicBezTo>
                  <a:pt x="2949" y="44141"/>
                  <a:pt x="1600" y="46878"/>
                  <a:pt x="848" y="49826"/>
                </a:cubicBezTo>
                <a:cubicBezTo>
                  <a:pt x="484" y="51263"/>
                  <a:pt x="1876" y="52795"/>
                  <a:pt x="3544" y="52795"/>
                </a:cubicBezTo>
                <a:cubicBezTo>
                  <a:pt x="3813" y="52795"/>
                  <a:pt x="4089" y="52755"/>
                  <a:pt x="4366" y="52668"/>
                </a:cubicBezTo>
                <a:lnTo>
                  <a:pt x="4366" y="52668"/>
                </a:lnTo>
                <a:cubicBezTo>
                  <a:pt x="2809" y="55332"/>
                  <a:pt x="1720" y="58105"/>
                  <a:pt x="1568" y="60982"/>
                </a:cubicBezTo>
                <a:cubicBezTo>
                  <a:pt x="1496" y="62334"/>
                  <a:pt x="3016" y="63318"/>
                  <a:pt x="4497" y="63318"/>
                </a:cubicBezTo>
                <a:cubicBezTo>
                  <a:pt x="5182" y="63318"/>
                  <a:pt x="5858" y="63107"/>
                  <a:pt x="6370" y="62630"/>
                </a:cubicBezTo>
                <a:cubicBezTo>
                  <a:pt x="7862" y="61229"/>
                  <a:pt x="9330" y="59809"/>
                  <a:pt x="10791" y="58381"/>
                </a:cubicBezTo>
                <a:cubicBezTo>
                  <a:pt x="10867" y="59585"/>
                  <a:pt x="12395" y="60505"/>
                  <a:pt x="13856" y="60505"/>
                </a:cubicBezTo>
                <a:cubicBezTo>
                  <a:pt x="14344" y="60505"/>
                  <a:pt x="14824" y="60406"/>
                  <a:pt x="15241" y="60173"/>
                </a:cubicBezTo>
                <a:lnTo>
                  <a:pt x="15241" y="60173"/>
                </a:lnTo>
                <a:cubicBezTo>
                  <a:pt x="14912" y="60926"/>
                  <a:pt x="14604" y="61682"/>
                  <a:pt x="14332" y="62459"/>
                </a:cubicBezTo>
                <a:cubicBezTo>
                  <a:pt x="13856" y="63827"/>
                  <a:pt x="15272" y="65527"/>
                  <a:pt x="17001" y="65527"/>
                </a:cubicBezTo>
                <a:cubicBezTo>
                  <a:pt x="17281" y="65527"/>
                  <a:pt x="17573" y="65483"/>
                  <a:pt x="17861" y="65383"/>
                </a:cubicBezTo>
                <a:cubicBezTo>
                  <a:pt x="21290" y="64215"/>
                  <a:pt x="24371" y="62654"/>
                  <a:pt x="27228" y="60858"/>
                </a:cubicBezTo>
                <a:lnTo>
                  <a:pt x="27228" y="60858"/>
                </a:lnTo>
                <a:cubicBezTo>
                  <a:pt x="27076" y="61590"/>
                  <a:pt x="26960" y="62334"/>
                  <a:pt x="26919" y="63090"/>
                </a:cubicBezTo>
                <a:cubicBezTo>
                  <a:pt x="26847" y="64455"/>
                  <a:pt x="28296" y="65427"/>
                  <a:pt x="29820" y="65495"/>
                </a:cubicBezTo>
                <a:lnTo>
                  <a:pt x="29893" y="65495"/>
                </a:lnTo>
                <a:cubicBezTo>
                  <a:pt x="30513" y="66884"/>
                  <a:pt x="31729" y="68028"/>
                  <a:pt x="33778" y="68612"/>
                </a:cubicBezTo>
                <a:cubicBezTo>
                  <a:pt x="34958" y="68948"/>
                  <a:pt x="36158" y="69096"/>
                  <a:pt x="37355" y="69096"/>
                </a:cubicBezTo>
                <a:cubicBezTo>
                  <a:pt x="41888" y="69096"/>
                  <a:pt x="46441" y="66952"/>
                  <a:pt x="50262" y="64627"/>
                </a:cubicBezTo>
                <a:cubicBezTo>
                  <a:pt x="51059" y="64315"/>
                  <a:pt x="51822" y="63938"/>
                  <a:pt x="52543" y="63506"/>
                </a:cubicBezTo>
                <a:lnTo>
                  <a:pt x="52543" y="63506"/>
                </a:lnTo>
                <a:cubicBezTo>
                  <a:pt x="52419" y="64287"/>
                  <a:pt x="52339" y="65087"/>
                  <a:pt x="52311" y="65903"/>
                </a:cubicBezTo>
                <a:cubicBezTo>
                  <a:pt x="52271" y="67120"/>
                  <a:pt x="53479" y="68160"/>
                  <a:pt x="54871" y="68328"/>
                </a:cubicBezTo>
                <a:cubicBezTo>
                  <a:pt x="55900" y="69912"/>
                  <a:pt x="57833" y="71168"/>
                  <a:pt x="59977" y="71168"/>
                </a:cubicBezTo>
                <a:cubicBezTo>
                  <a:pt x="60169" y="71168"/>
                  <a:pt x="60365" y="71157"/>
                  <a:pt x="60561" y="71137"/>
                </a:cubicBezTo>
                <a:cubicBezTo>
                  <a:pt x="64062" y="70760"/>
                  <a:pt x="66615" y="68263"/>
                  <a:pt x="68712" y="66123"/>
                </a:cubicBezTo>
                <a:cubicBezTo>
                  <a:pt x="72237" y="62526"/>
                  <a:pt x="75282" y="58629"/>
                  <a:pt x="77870" y="54536"/>
                </a:cubicBezTo>
                <a:cubicBezTo>
                  <a:pt x="81003" y="49582"/>
                  <a:pt x="83964" y="44525"/>
                  <a:pt x="86285" y="39268"/>
                </a:cubicBezTo>
                <a:cubicBezTo>
                  <a:pt x="87789" y="35867"/>
                  <a:pt x="90190" y="30217"/>
                  <a:pt x="86388" y="27232"/>
                </a:cubicBezTo>
                <a:cubicBezTo>
                  <a:pt x="85184" y="26288"/>
                  <a:pt x="83904" y="25900"/>
                  <a:pt x="82615" y="25900"/>
                </a:cubicBezTo>
                <a:cubicBezTo>
                  <a:pt x="81579" y="25900"/>
                  <a:pt x="80539" y="26151"/>
                  <a:pt x="79539" y="26568"/>
                </a:cubicBezTo>
                <a:cubicBezTo>
                  <a:pt x="80971" y="24576"/>
                  <a:pt x="82451" y="22611"/>
                  <a:pt x="84048" y="20722"/>
                </a:cubicBezTo>
                <a:cubicBezTo>
                  <a:pt x="85533" y="18962"/>
                  <a:pt x="83504" y="17185"/>
                  <a:pt x="81419" y="17185"/>
                </a:cubicBezTo>
                <a:cubicBezTo>
                  <a:pt x="80743" y="17185"/>
                  <a:pt x="80063" y="17374"/>
                  <a:pt x="79495" y="17806"/>
                </a:cubicBezTo>
                <a:cubicBezTo>
                  <a:pt x="78102" y="18870"/>
                  <a:pt x="76818" y="19990"/>
                  <a:pt x="75602" y="21150"/>
                </a:cubicBezTo>
                <a:cubicBezTo>
                  <a:pt x="75057" y="20338"/>
                  <a:pt x="74061" y="19946"/>
                  <a:pt x="72948" y="19946"/>
                </a:cubicBezTo>
                <a:cubicBezTo>
                  <a:pt x="72732" y="19946"/>
                  <a:pt x="72512" y="19961"/>
                  <a:pt x="72292" y="19990"/>
                </a:cubicBezTo>
                <a:cubicBezTo>
                  <a:pt x="72213" y="20002"/>
                  <a:pt x="72132" y="20018"/>
                  <a:pt x="72052" y="20030"/>
                </a:cubicBezTo>
                <a:cubicBezTo>
                  <a:pt x="72252" y="19346"/>
                  <a:pt x="72364" y="18654"/>
                  <a:pt x="72348" y="17957"/>
                </a:cubicBezTo>
                <a:cubicBezTo>
                  <a:pt x="72292" y="15797"/>
                  <a:pt x="70576" y="14421"/>
                  <a:pt x="68416" y="13852"/>
                </a:cubicBezTo>
                <a:cubicBezTo>
                  <a:pt x="68023" y="13400"/>
                  <a:pt x="67447" y="13080"/>
                  <a:pt x="66735" y="13008"/>
                </a:cubicBezTo>
                <a:cubicBezTo>
                  <a:pt x="67147" y="11043"/>
                  <a:pt x="66675" y="9079"/>
                  <a:pt x="64738" y="7267"/>
                </a:cubicBezTo>
                <a:cubicBezTo>
                  <a:pt x="63678" y="6270"/>
                  <a:pt x="62385" y="5742"/>
                  <a:pt x="60974" y="5553"/>
                </a:cubicBezTo>
                <a:cubicBezTo>
                  <a:pt x="60561" y="3749"/>
                  <a:pt x="59312" y="2177"/>
                  <a:pt x="56773" y="1169"/>
                </a:cubicBezTo>
                <a:cubicBezTo>
                  <a:pt x="54708" y="353"/>
                  <a:pt x="52479" y="0"/>
                  <a:pt x="50186" y="0"/>
                </a:cubicBezTo>
                <a:close/>
              </a:path>
            </a:pathLst>
          </a:custGeom>
          <a:solidFill>
            <a:srgbClr val="FFFFFF">
              <a:alpha val="803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id="{86738270-8BD3-4DC8-EE53-D349D501BFF6}"/>
              </a:ext>
            </a:extLst>
          </p:cNvPr>
          <p:cNvSpPr/>
          <p:nvPr/>
        </p:nvSpPr>
        <p:spPr>
          <a:xfrm>
            <a:off x="10540686" y="6084405"/>
            <a:ext cx="2899261" cy="3500619"/>
          </a:xfrm>
          <a:custGeom>
            <a:avLst/>
            <a:gdLst/>
            <a:ahLst/>
            <a:cxnLst/>
            <a:rect l="l" t="t" r="r" b="b"/>
            <a:pathLst>
              <a:path w="1956544" h="2115183">
                <a:moveTo>
                  <a:pt x="0" y="0"/>
                </a:moveTo>
                <a:lnTo>
                  <a:pt x="1956544" y="0"/>
                </a:lnTo>
                <a:lnTo>
                  <a:pt x="1956544" y="2115183"/>
                </a:lnTo>
                <a:lnTo>
                  <a:pt x="0" y="2115183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-683046" t="-314609" r="-97327" b="-185545"/>
            </a:stretch>
          </a:blipFill>
        </p:spPr>
        <p:txBody>
          <a:bodyPr/>
          <a:lstStyle/>
          <a:p>
            <a:endParaRPr lang="ar-SA"/>
          </a:p>
        </p:txBody>
      </p:sp>
      <p:sp>
        <p:nvSpPr>
          <p:cNvPr id="15" name="Freeform 32">
            <a:extLst>
              <a:ext uri="{FF2B5EF4-FFF2-40B4-BE49-F238E27FC236}">
                <a16:creationId xmlns:a16="http://schemas.microsoft.com/office/drawing/2014/main" id="{302E2BB3-A941-058A-7321-40CAC5C543E0}"/>
              </a:ext>
            </a:extLst>
          </p:cNvPr>
          <p:cNvSpPr/>
          <p:nvPr/>
        </p:nvSpPr>
        <p:spPr>
          <a:xfrm>
            <a:off x="13074801" y="258013"/>
            <a:ext cx="4984132" cy="1469973"/>
          </a:xfrm>
          <a:custGeom>
            <a:avLst/>
            <a:gdLst/>
            <a:ahLst/>
            <a:cxnLst/>
            <a:rect l="l" t="t" r="r" b="b"/>
            <a:pathLst>
              <a:path w="4984132" h="1469973">
                <a:moveTo>
                  <a:pt x="0" y="0"/>
                </a:moveTo>
                <a:lnTo>
                  <a:pt x="4984132" y="0"/>
                </a:lnTo>
                <a:lnTo>
                  <a:pt x="4984132" y="1469972"/>
                </a:lnTo>
                <a:lnTo>
                  <a:pt x="0" y="1469972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" y="1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9460785" h="19460785">
                <a:moveTo>
                  <a:pt x="0" y="0"/>
                </a:moveTo>
                <a:lnTo>
                  <a:pt x="19460785" y="0"/>
                </a:lnTo>
                <a:lnTo>
                  <a:pt x="19460785" y="19460785"/>
                </a:lnTo>
                <a:lnTo>
                  <a:pt x="0" y="1946078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  <p:sp>
        <p:nvSpPr>
          <p:cNvPr id="5" name="Freeform 5"/>
          <p:cNvSpPr/>
          <p:nvPr/>
        </p:nvSpPr>
        <p:spPr>
          <a:xfrm rot="2700000">
            <a:off x="13004642" y="8017432"/>
            <a:ext cx="5592642" cy="2481735"/>
          </a:xfrm>
          <a:custGeom>
            <a:avLst/>
            <a:gdLst/>
            <a:ahLst/>
            <a:cxnLst/>
            <a:rect l="l" t="t" r="r" b="b"/>
            <a:pathLst>
              <a:path w="5592642" h="2481735">
                <a:moveTo>
                  <a:pt x="0" y="0"/>
                </a:moveTo>
                <a:lnTo>
                  <a:pt x="5592643" y="0"/>
                </a:lnTo>
                <a:lnTo>
                  <a:pt x="5592643" y="2481736"/>
                </a:lnTo>
                <a:lnTo>
                  <a:pt x="0" y="248173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  <p:sp>
        <p:nvSpPr>
          <p:cNvPr id="6" name="Freeform 6"/>
          <p:cNvSpPr/>
          <p:nvPr/>
        </p:nvSpPr>
        <p:spPr>
          <a:xfrm rot="1667427" flipH="1">
            <a:off x="11732696" y="7388477"/>
            <a:ext cx="1813637" cy="793466"/>
          </a:xfrm>
          <a:custGeom>
            <a:avLst/>
            <a:gdLst/>
            <a:ahLst/>
            <a:cxnLst/>
            <a:rect l="l" t="t" r="r" b="b"/>
            <a:pathLst>
              <a:path w="1813637" h="793466">
                <a:moveTo>
                  <a:pt x="1813637" y="0"/>
                </a:moveTo>
                <a:lnTo>
                  <a:pt x="0" y="0"/>
                </a:lnTo>
                <a:lnTo>
                  <a:pt x="0" y="793466"/>
                </a:lnTo>
                <a:lnTo>
                  <a:pt x="1813637" y="793466"/>
                </a:lnTo>
                <a:lnTo>
                  <a:pt x="1813637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  <p:sp>
        <p:nvSpPr>
          <p:cNvPr id="8" name="Google Shape;774;p31">
            <a:extLst>
              <a:ext uri="{FF2B5EF4-FFF2-40B4-BE49-F238E27FC236}">
                <a16:creationId xmlns:a16="http://schemas.microsoft.com/office/drawing/2014/main" id="{4B3EDE6D-348E-3CDD-BABA-3805B0541B24}"/>
              </a:ext>
            </a:extLst>
          </p:cNvPr>
          <p:cNvSpPr/>
          <p:nvPr/>
        </p:nvSpPr>
        <p:spPr>
          <a:xfrm flipH="1">
            <a:off x="2296219" y="1667058"/>
            <a:ext cx="8305800" cy="6891920"/>
          </a:xfrm>
          <a:custGeom>
            <a:avLst/>
            <a:gdLst/>
            <a:ahLst/>
            <a:cxnLst/>
            <a:rect l="l" t="t" r="r" b="b"/>
            <a:pathLst>
              <a:path w="110793" h="91933" extrusionOk="0">
                <a:moveTo>
                  <a:pt x="50743" y="6275"/>
                </a:moveTo>
                <a:cubicBezTo>
                  <a:pt x="53200" y="6275"/>
                  <a:pt x="56857" y="7419"/>
                  <a:pt x="59430" y="8276"/>
                </a:cubicBezTo>
                <a:cubicBezTo>
                  <a:pt x="59393" y="8455"/>
                  <a:pt x="59374" y="8636"/>
                  <a:pt x="59374" y="8815"/>
                </a:cubicBezTo>
                <a:cubicBezTo>
                  <a:pt x="57073" y="8172"/>
                  <a:pt x="54732" y="7731"/>
                  <a:pt x="52420" y="7679"/>
                </a:cubicBezTo>
                <a:cubicBezTo>
                  <a:pt x="52191" y="7535"/>
                  <a:pt x="51975" y="7387"/>
                  <a:pt x="51744" y="7243"/>
                </a:cubicBezTo>
                <a:cubicBezTo>
                  <a:pt x="51131" y="6867"/>
                  <a:pt x="50503" y="6708"/>
                  <a:pt x="49899" y="6708"/>
                </a:cubicBezTo>
                <a:cubicBezTo>
                  <a:pt x="49727" y="6708"/>
                  <a:pt x="49555" y="6719"/>
                  <a:pt x="49387" y="6743"/>
                </a:cubicBezTo>
                <a:cubicBezTo>
                  <a:pt x="49259" y="6667"/>
                  <a:pt x="49139" y="6623"/>
                  <a:pt x="49022" y="6623"/>
                </a:cubicBezTo>
                <a:cubicBezTo>
                  <a:pt x="48943" y="6623"/>
                  <a:pt x="48867" y="6647"/>
                  <a:pt x="48795" y="6691"/>
                </a:cubicBezTo>
                <a:cubicBezTo>
                  <a:pt x="49263" y="6395"/>
                  <a:pt x="49940" y="6275"/>
                  <a:pt x="50743" y="6275"/>
                </a:cubicBezTo>
                <a:close/>
                <a:moveTo>
                  <a:pt x="80740" y="16318"/>
                </a:moveTo>
                <a:lnTo>
                  <a:pt x="80740" y="16318"/>
                </a:lnTo>
                <a:cubicBezTo>
                  <a:pt x="84017" y="17727"/>
                  <a:pt x="87121" y="19182"/>
                  <a:pt x="90214" y="20887"/>
                </a:cubicBezTo>
                <a:cubicBezTo>
                  <a:pt x="92648" y="22231"/>
                  <a:pt x="95072" y="23584"/>
                  <a:pt x="97381" y="25064"/>
                </a:cubicBezTo>
                <a:cubicBezTo>
                  <a:pt x="95116" y="23708"/>
                  <a:pt x="92687" y="22528"/>
                  <a:pt x="90386" y="21443"/>
                </a:cubicBezTo>
                <a:cubicBezTo>
                  <a:pt x="87382" y="20027"/>
                  <a:pt x="84293" y="18730"/>
                  <a:pt x="81188" y="17466"/>
                </a:cubicBezTo>
                <a:cubicBezTo>
                  <a:pt x="81068" y="17066"/>
                  <a:pt x="80916" y="16686"/>
                  <a:pt x="80740" y="16318"/>
                </a:cubicBezTo>
                <a:close/>
                <a:moveTo>
                  <a:pt x="83589" y="25417"/>
                </a:moveTo>
                <a:lnTo>
                  <a:pt x="83589" y="25417"/>
                </a:lnTo>
                <a:cubicBezTo>
                  <a:pt x="86362" y="26565"/>
                  <a:pt x="89878" y="27965"/>
                  <a:pt x="92883" y="29734"/>
                </a:cubicBezTo>
                <a:cubicBezTo>
                  <a:pt x="91459" y="29509"/>
                  <a:pt x="90022" y="29221"/>
                  <a:pt x="88591" y="28874"/>
                </a:cubicBezTo>
                <a:cubicBezTo>
                  <a:pt x="88399" y="28802"/>
                  <a:pt x="88202" y="28726"/>
                  <a:pt x="88006" y="28650"/>
                </a:cubicBezTo>
                <a:cubicBezTo>
                  <a:pt x="86554" y="27553"/>
                  <a:pt x="85081" y="26477"/>
                  <a:pt x="83589" y="25417"/>
                </a:cubicBezTo>
                <a:close/>
                <a:moveTo>
                  <a:pt x="20022" y="28573"/>
                </a:moveTo>
                <a:cubicBezTo>
                  <a:pt x="21687" y="28573"/>
                  <a:pt x="23488" y="29394"/>
                  <a:pt x="25108" y="30374"/>
                </a:cubicBezTo>
                <a:cubicBezTo>
                  <a:pt x="25688" y="31262"/>
                  <a:pt x="26332" y="32135"/>
                  <a:pt x="27017" y="32979"/>
                </a:cubicBezTo>
                <a:cubicBezTo>
                  <a:pt x="26949" y="32942"/>
                  <a:pt x="26873" y="32899"/>
                  <a:pt x="26801" y="32859"/>
                </a:cubicBezTo>
                <a:cubicBezTo>
                  <a:pt x="24384" y="31514"/>
                  <a:pt x="21199" y="30130"/>
                  <a:pt x="17918" y="29322"/>
                </a:cubicBezTo>
                <a:cubicBezTo>
                  <a:pt x="18086" y="29073"/>
                  <a:pt x="18338" y="28885"/>
                  <a:pt x="18683" y="28774"/>
                </a:cubicBezTo>
                <a:cubicBezTo>
                  <a:pt x="19115" y="28634"/>
                  <a:pt x="19562" y="28573"/>
                  <a:pt x="20022" y="28573"/>
                </a:cubicBezTo>
                <a:close/>
                <a:moveTo>
                  <a:pt x="20775" y="36552"/>
                </a:moveTo>
                <a:cubicBezTo>
                  <a:pt x="21299" y="36800"/>
                  <a:pt x="21799" y="37048"/>
                  <a:pt x="22263" y="37288"/>
                </a:cubicBezTo>
                <a:cubicBezTo>
                  <a:pt x="22183" y="37572"/>
                  <a:pt x="22119" y="37856"/>
                  <a:pt x="22063" y="38140"/>
                </a:cubicBezTo>
                <a:cubicBezTo>
                  <a:pt x="21603" y="37604"/>
                  <a:pt x="21175" y="37076"/>
                  <a:pt x="20775" y="36552"/>
                </a:cubicBezTo>
                <a:close/>
                <a:moveTo>
                  <a:pt x="29277" y="41930"/>
                </a:moveTo>
                <a:lnTo>
                  <a:pt x="29277" y="41930"/>
                </a:lnTo>
                <a:cubicBezTo>
                  <a:pt x="30378" y="42705"/>
                  <a:pt x="31414" y="43542"/>
                  <a:pt x="32386" y="44430"/>
                </a:cubicBezTo>
                <a:cubicBezTo>
                  <a:pt x="31710" y="44526"/>
                  <a:pt x="31070" y="44766"/>
                  <a:pt x="30526" y="45106"/>
                </a:cubicBezTo>
                <a:cubicBezTo>
                  <a:pt x="29946" y="44066"/>
                  <a:pt x="29505" y="43001"/>
                  <a:pt x="29277" y="41930"/>
                </a:cubicBezTo>
                <a:close/>
                <a:moveTo>
                  <a:pt x="11292" y="34587"/>
                </a:moveTo>
                <a:cubicBezTo>
                  <a:pt x="12905" y="38401"/>
                  <a:pt x="16042" y="42149"/>
                  <a:pt x="18174" y="44350"/>
                </a:cubicBezTo>
                <a:cubicBezTo>
                  <a:pt x="18270" y="44450"/>
                  <a:pt x="18374" y="44554"/>
                  <a:pt x="18474" y="44658"/>
                </a:cubicBezTo>
                <a:cubicBezTo>
                  <a:pt x="17710" y="44942"/>
                  <a:pt x="17078" y="45466"/>
                  <a:pt x="16733" y="46166"/>
                </a:cubicBezTo>
                <a:cubicBezTo>
                  <a:pt x="16077" y="45618"/>
                  <a:pt x="15337" y="45387"/>
                  <a:pt x="14621" y="45387"/>
                </a:cubicBezTo>
                <a:cubicBezTo>
                  <a:pt x="12788" y="45387"/>
                  <a:pt x="11112" y="46911"/>
                  <a:pt x="11361" y="48635"/>
                </a:cubicBezTo>
                <a:cubicBezTo>
                  <a:pt x="9872" y="45282"/>
                  <a:pt x="9040" y="41753"/>
                  <a:pt x="9195" y="38072"/>
                </a:cubicBezTo>
                <a:cubicBezTo>
                  <a:pt x="9280" y="36111"/>
                  <a:pt x="10088" y="35051"/>
                  <a:pt x="11292" y="34587"/>
                </a:cubicBezTo>
                <a:close/>
                <a:moveTo>
                  <a:pt x="71694" y="42469"/>
                </a:moveTo>
                <a:lnTo>
                  <a:pt x="71694" y="42469"/>
                </a:lnTo>
                <a:cubicBezTo>
                  <a:pt x="72497" y="42633"/>
                  <a:pt x="73310" y="42781"/>
                  <a:pt x="74122" y="42918"/>
                </a:cubicBezTo>
                <a:cubicBezTo>
                  <a:pt x="77167" y="44783"/>
                  <a:pt x="80104" y="46766"/>
                  <a:pt x="82957" y="48859"/>
                </a:cubicBezTo>
                <a:cubicBezTo>
                  <a:pt x="82728" y="48831"/>
                  <a:pt x="82497" y="48807"/>
                  <a:pt x="82272" y="48775"/>
                </a:cubicBezTo>
                <a:cubicBezTo>
                  <a:pt x="81516" y="48679"/>
                  <a:pt x="80760" y="48555"/>
                  <a:pt x="80008" y="48427"/>
                </a:cubicBezTo>
                <a:cubicBezTo>
                  <a:pt x="78911" y="47831"/>
                  <a:pt x="77823" y="47223"/>
                  <a:pt x="76739" y="46611"/>
                </a:cubicBezTo>
                <a:cubicBezTo>
                  <a:pt x="75075" y="45219"/>
                  <a:pt x="73394" y="43834"/>
                  <a:pt x="71694" y="42469"/>
                </a:cubicBezTo>
                <a:close/>
                <a:moveTo>
                  <a:pt x="98873" y="50120"/>
                </a:moveTo>
                <a:cubicBezTo>
                  <a:pt x="99269" y="51124"/>
                  <a:pt x="99529" y="52140"/>
                  <a:pt x="99617" y="53156"/>
                </a:cubicBezTo>
                <a:cubicBezTo>
                  <a:pt x="99053" y="52153"/>
                  <a:pt x="98397" y="51164"/>
                  <a:pt x="97673" y="50192"/>
                </a:cubicBezTo>
                <a:lnTo>
                  <a:pt x="97673" y="50192"/>
                </a:lnTo>
                <a:cubicBezTo>
                  <a:pt x="97780" y="50199"/>
                  <a:pt x="97889" y="50203"/>
                  <a:pt x="97996" y="50203"/>
                </a:cubicBezTo>
                <a:cubicBezTo>
                  <a:pt x="98297" y="50203"/>
                  <a:pt x="98589" y="50175"/>
                  <a:pt x="98873" y="50120"/>
                </a:cubicBezTo>
                <a:close/>
                <a:moveTo>
                  <a:pt x="40269" y="55789"/>
                </a:moveTo>
                <a:cubicBezTo>
                  <a:pt x="41144" y="56349"/>
                  <a:pt x="42025" y="56906"/>
                  <a:pt x="42906" y="57466"/>
                </a:cubicBezTo>
                <a:cubicBezTo>
                  <a:pt x="43946" y="58962"/>
                  <a:pt x="44994" y="60439"/>
                  <a:pt x="46074" y="61859"/>
                </a:cubicBezTo>
                <a:cubicBezTo>
                  <a:pt x="44001" y="59867"/>
                  <a:pt x="41981" y="57830"/>
                  <a:pt x="39957" y="55797"/>
                </a:cubicBezTo>
                <a:cubicBezTo>
                  <a:pt x="40060" y="55797"/>
                  <a:pt x="40164" y="55793"/>
                  <a:pt x="40269" y="55789"/>
                </a:cubicBezTo>
                <a:close/>
                <a:moveTo>
                  <a:pt x="57753" y="48007"/>
                </a:moveTo>
                <a:lnTo>
                  <a:pt x="57753" y="48007"/>
                </a:lnTo>
                <a:cubicBezTo>
                  <a:pt x="59162" y="48567"/>
                  <a:pt x="60602" y="49111"/>
                  <a:pt x="62054" y="49640"/>
                </a:cubicBezTo>
                <a:cubicBezTo>
                  <a:pt x="66556" y="52604"/>
                  <a:pt x="71165" y="55429"/>
                  <a:pt x="75699" y="58046"/>
                </a:cubicBezTo>
                <a:cubicBezTo>
                  <a:pt x="76783" y="58670"/>
                  <a:pt x="78611" y="59623"/>
                  <a:pt x="80784" y="60587"/>
                </a:cubicBezTo>
                <a:cubicBezTo>
                  <a:pt x="82449" y="62083"/>
                  <a:pt x="84265" y="63804"/>
                  <a:pt x="85125" y="65744"/>
                </a:cubicBezTo>
                <a:cubicBezTo>
                  <a:pt x="83757" y="65556"/>
                  <a:pt x="82416" y="65168"/>
                  <a:pt x="81100" y="64672"/>
                </a:cubicBezTo>
                <a:cubicBezTo>
                  <a:pt x="74370" y="60947"/>
                  <a:pt x="68156" y="56474"/>
                  <a:pt x="61879" y="52076"/>
                </a:cubicBezTo>
                <a:cubicBezTo>
                  <a:pt x="60594" y="50676"/>
                  <a:pt x="59206" y="49324"/>
                  <a:pt x="57753" y="48007"/>
                </a:cubicBezTo>
                <a:close/>
                <a:moveTo>
                  <a:pt x="58690" y="67497"/>
                </a:moveTo>
                <a:cubicBezTo>
                  <a:pt x="62311" y="69802"/>
                  <a:pt x="65919" y="72114"/>
                  <a:pt x="69505" y="74455"/>
                </a:cubicBezTo>
                <a:cubicBezTo>
                  <a:pt x="69521" y="74479"/>
                  <a:pt x="69533" y="74503"/>
                  <a:pt x="69548" y="74527"/>
                </a:cubicBezTo>
                <a:cubicBezTo>
                  <a:pt x="68076" y="73630"/>
                  <a:pt x="66648" y="72775"/>
                  <a:pt x="65284" y="72010"/>
                </a:cubicBezTo>
                <a:cubicBezTo>
                  <a:pt x="63587" y="71062"/>
                  <a:pt x="61827" y="70193"/>
                  <a:pt x="60038" y="69353"/>
                </a:cubicBezTo>
                <a:cubicBezTo>
                  <a:pt x="59594" y="68721"/>
                  <a:pt x="59142" y="68101"/>
                  <a:pt x="58690" y="67497"/>
                </a:cubicBezTo>
                <a:close/>
                <a:moveTo>
                  <a:pt x="30729" y="77800"/>
                </a:moveTo>
                <a:cubicBezTo>
                  <a:pt x="34134" y="80208"/>
                  <a:pt x="37656" y="82513"/>
                  <a:pt x="41240" y="84742"/>
                </a:cubicBezTo>
                <a:cubicBezTo>
                  <a:pt x="37235" y="83349"/>
                  <a:pt x="33743" y="80681"/>
                  <a:pt x="30729" y="77800"/>
                </a:cubicBezTo>
                <a:close/>
                <a:moveTo>
                  <a:pt x="50300" y="1"/>
                </a:moveTo>
                <a:cubicBezTo>
                  <a:pt x="47687" y="1"/>
                  <a:pt x="45246" y="557"/>
                  <a:pt x="43441" y="2138"/>
                </a:cubicBezTo>
                <a:cubicBezTo>
                  <a:pt x="40832" y="4418"/>
                  <a:pt x="41004" y="6967"/>
                  <a:pt x="42425" y="9319"/>
                </a:cubicBezTo>
                <a:cubicBezTo>
                  <a:pt x="39384" y="7820"/>
                  <a:pt x="36391" y="6263"/>
                  <a:pt x="33506" y="4590"/>
                </a:cubicBezTo>
                <a:cubicBezTo>
                  <a:pt x="32866" y="4218"/>
                  <a:pt x="32222" y="4058"/>
                  <a:pt x="31614" y="4058"/>
                </a:cubicBezTo>
                <a:cubicBezTo>
                  <a:pt x="28862" y="4058"/>
                  <a:pt x="26849" y="7367"/>
                  <a:pt x="29065" y="9364"/>
                </a:cubicBezTo>
                <a:cubicBezTo>
                  <a:pt x="30686" y="10824"/>
                  <a:pt x="32394" y="12172"/>
                  <a:pt x="34162" y="13445"/>
                </a:cubicBezTo>
                <a:cubicBezTo>
                  <a:pt x="32682" y="14130"/>
                  <a:pt x="32122" y="15482"/>
                  <a:pt x="32394" y="16918"/>
                </a:cubicBezTo>
                <a:cubicBezTo>
                  <a:pt x="32410" y="17002"/>
                  <a:pt x="32439" y="17082"/>
                  <a:pt x="32454" y="17166"/>
                </a:cubicBezTo>
                <a:cubicBezTo>
                  <a:pt x="31482" y="16970"/>
                  <a:pt x="30498" y="16854"/>
                  <a:pt x="29510" y="16854"/>
                </a:cubicBezTo>
                <a:cubicBezTo>
                  <a:pt x="29438" y="16854"/>
                  <a:pt x="29366" y="16854"/>
                  <a:pt x="29294" y="16858"/>
                </a:cubicBezTo>
                <a:cubicBezTo>
                  <a:pt x="25996" y="16914"/>
                  <a:pt x="23900" y="18715"/>
                  <a:pt x="23032" y="20975"/>
                </a:cubicBezTo>
                <a:cubicBezTo>
                  <a:pt x="22347" y="21391"/>
                  <a:pt x="21855" y="21995"/>
                  <a:pt x="21747" y="22736"/>
                </a:cubicBezTo>
                <a:cubicBezTo>
                  <a:pt x="21095" y="22643"/>
                  <a:pt x="20443" y="22595"/>
                  <a:pt x="19795" y="22591"/>
                </a:cubicBezTo>
                <a:cubicBezTo>
                  <a:pt x="17458" y="22591"/>
                  <a:pt x="15154" y="23244"/>
                  <a:pt x="12988" y="24833"/>
                </a:cubicBezTo>
                <a:cubicBezTo>
                  <a:pt x="11472" y="25945"/>
                  <a:pt x="10668" y="27297"/>
                  <a:pt x="10380" y="28781"/>
                </a:cubicBezTo>
                <a:cubicBezTo>
                  <a:pt x="7627" y="29210"/>
                  <a:pt x="5226" y="30518"/>
                  <a:pt x="3690" y="33182"/>
                </a:cubicBezTo>
                <a:cubicBezTo>
                  <a:pt x="0" y="39588"/>
                  <a:pt x="2541" y="47491"/>
                  <a:pt x="6759" y="54305"/>
                </a:cubicBezTo>
                <a:cubicBezTo>
                  <a:pt x="5222" y="54873"/>
                  <a:pt x="4118" y="56369"/>
                  <a:pt x="4711" y="57758"/>
                </a:cubicBezTo>
                <a:cubicBezTo>
                  <a:pt x="7111" y="63375"/>
                  <a:pt x="13573" y="67237"/>
                  <a:pt x="19562" y="70585"/>
                </a:cubicBezTo>
                <a:cubicBezTo>
                  <a:pt x="20967" y="72446"/>
                  <a:pt x="22456" y="74247"/>
                  <a:pt x="23952" y="75963"/>
                </a:cubicBezTo>
                <a:cubicBezTo>
                  <a:pt x="28561" y="81249"/>
                  <a:pt x="34843" y="87395"/>
                  <a:pt x="42877" y="88943"/>
                </a:cubicBezTo>
                <a:cubicBezTo>
                  <a:pt x="43045" y="88975"/>
                  <a:pt x="43221" y="88991"/>
                  <a:pt x="43397" y="88991"/>
                </a:cubicBezTo>
                <a:cubicBezTo>
                  <a:pt x="44354" y="88991"/>
                  <a:pt x="45322" y="88518"/>
                  <a:pt x="45538" y="87687"/>
                </a:cubicBezTo>
                <a:cubicBezTo>
                  <a:pt x="45562" y="87595"/>
                  <a:pt x="45570" y="87499"/>
                  <a:pt x="45589" y="87406"/>
                </a:cubicBezTo>
                <a:cubicBezTo>
                  <a:pt x="47862" y="88775"/>
                  <a:pt x="50143" y="90127"/>
                  <a:pt x="52428" y="91464"/>
                </a:cubicBezTo>
                <a:cubicBezTo>
                  <a:pt x="52980" y="91792"/>
                  <a:pt x="53556" y="91932"/>
                  <a:pt x="54117" y="91932"/>
                </a:cubicBezTo>
                <a:cubicBezTo>
                  <a:pt x="55657" y="91932"/>
                  <a:pt x="57065" y="90856"/>
                  <a:pt x="57513" y="89611"/>
                </a:cubicBezTo>
                <a:cubicBezTo>
                  <a:pt x="58854" y="89940"/>
                  <a:pt x="60242" y="90147"/>
                  <a:pt x="61679" y="90204"/>
                </a:cubicBezTo>
                <a:cubicBezTo>
                  <a:pt x="61718" y="90204"/>
                  <a:pt x="61759" y="90208"/>
                  <a:pt x="61799" y="90208"/>
                </a:cubicBezTo>
                <a:cubicBezTo>
                  <a:pt x="62939" y="90208"/>
                  <a:pt x="64307" y="89587"/>
                  <a:pt x="64795" y="88723"/>
                </a:cubicBezTo>
                <a:cubicBezTo>
                  <a:pt x="64959" y="88435"/>
                  <a:pt x="65099" y="88143"/>
                  <a:pt x="65232" y="87846"/>
                </a:cubicBezTo>
                <a:cubicBezTo>
                  <a:pt x="69225" y="89599"/>
                  <a:pt x="73402" y="91015"/>
                  <a:pt x="77895" y="91800"/>
                </a:cubicBezTo>
                <a:cubicBezTo>
                  <a:pt x="78135" y="91844"/>
                  <a:pt x="78375" y="91864"/>
                  <a:pt x="78615" y="91864"/>
                </a:cubicBezTo>
                <a:cubicBezTo>
                  <a:pt x="80928" y="91864"/>
                  <a:pt x="83093" y="90007"/>
                  <a:pt x="82233" y="88115"/>
                </a:cubicBezTo>
                <a:lnTo>
                  <a:pt x="82233" y="88115"/>
                </a:lnTo>
                <a:cubicBezTo>
                  <a:pt x="86297" y="89748"/>
                  <a:pt x="90527" y="90887"/>
                  <a:pt x="94912" y="91048"/>
                </a:cubicBezTo>
                <a:cubicBezTo>
                  <a:pt x="94960" y="91048"/>
                  <a:pt x="95008" y="91052"/>
                  <a:pt x="95056" y="91052"/>
                </a:cubicBezTo>
                <a:cubicBezTo>
                  <a:pt x="97985" y="91052"/>
                  <a:pt x="99697" y="87678"/>
                  <a:pt x="97425" y="86014"/>
                </a:cubicBezTo>
                <a:cubicBezTo>
                  <a:pt x="95289" y="84450"/>
                  <a:pt x="93123" y="82909"/>
                  <a:pt x="90947" y="81381"/>
                </a:cubicBezTo>
                <a:cubicBezTo>
                  <a:pt x="93392" y="81273"/>
                  <a:pt x="95080" y="78456"/>
                  <a:pt x="93684" y="76716"/>
                </a:cubicBezTo>
                <a:lnTo>
                  <a:pt x="93684" y="76716"/>
                </a:lnTo>
                <a:cubicBezTo>
                  <a:pt x="94824" y="77059"/>
                  <a:pt x="95980" y="77379"/>
                  <a:pt x="97165" y="77667"/>
                </a:cubicBezTo>
                <a:cubicBezTo>
                  <a:pt x="97444" y="77732"/>
                  <a:pt x="97732" y="77763"/>
                  <a:pt x="98020" y="77763"/>
                </a:cubicBezTo>
                <a:cubicBezTo>
                  <a:pt x="100249" y="77763"/>
                  <a:pt x="102582" y="75896"/>
                  <a:pt x="101626" y="73966"/>
                </a:cubicBezTo>
                <a:cubicBezTo>
                  <a:pt x="99845" y="70374"/>
                  <a:pt x="97464" y="67148"/>
                  <a:pt x="94720" y="64151"/>
                </a:cubicBezTo>
                <a:lnTo>
                  <a:pt x="94720" y="64151"/>
                </a:lnTo>
                <a:cubicBezTo>
                  <a:pt x="95841" y="64312"/>
                  <a:pt x="96973" y="64432"/>
                  <a:pt x="98129" y="64476"/>
                </a:cubicBezTo>
                <a:lnTo>
                  <a:pt x="98277" y="64476"/>
                </a:lnTo>
                <a:cubicBezTo>
                  <a:pt x="100277" y="64476"/>
                  <a:pt x="101694" y="62995"/>
                  <a:pt x="101794" y="61435"/>
                </a:cubicBezTo>
                <a:cubicBezTo>
                  <a:pt x="101798" y="61407"/>
                  <a:pt x="101794" y="61383"/>
                  <a:pt x="101798" y="61359"/>
                </a:cubicBezTo>
                <a:cubicBezTo>
                  <a:pt x="103911" y="60707"/>
                  <a:pt x="105659" y="59434"/>
                  <a:pt x="106548" y="57285"/>
                </a:cubicBezTo>
                <a:cubicBezTo>
                  <a:pt x="109000" y="51364"/>
                  <a:pt x="104955" y="45071"/>
                  <a:pt x="100469" y="40009"/>
                </a:cubicBezTo>
                <a:cubicBezTo>
                  <a:pt x="99994" y="39173"/>
                  <a:pt x="99422" y="38373"/>
                  <a:pt x="98761" y="37612"/>
                </a:cubicBezTo>
                <a:lnTo>
                  <a:pt x="98761" y="37612"/>
                </a:lnTo>
                <a:cubicBezTo>
                  <a:pt x="99954" y="37744"/>
                  <a:pt x="101174" y="37828"/>
                  <a:pt x="102419" y="37856"/>
                </a:cubicBezTo>
                <a:cubicBezTo>
                  <a:pt x="102450" y="37856"/>
                  <a:pt x="102478" y="37860"/>
                  <a:pt x="102510" y="37860"/>
                </a:cubicBezTo>
                <a:cubicBezTo>
                  <a:pt x="104327" y="37860"/>
                  <a:pt x="105863" y="36608"/>
                  <a:pt x="106119" y="35175"/>
                </a:cubicBezTo>
                <a:cubicBezTo>
                  <a:pt x="108752" y="33999"/>
                  <a:pt x="110792" y="31699"/>
                  <a:pt x="110400" y="29210"/>
                </a:cubicBezTo>
                <a:cubicBezTo>
                  <a:pt x="109824" y="25540"/>
                  <a:pt x="106020" y="22864"/>
                  <a:pt x="102755" y="20667"/>
                </a:cubicBezTo>
                <a:cubicBezTo>
                  <a:pt x="97269" y="16970"/>
                  <a:pt x="91327" y="13781"/>
                  <a:pt x="85081" y="11068"/>
                </a:cubicBezTo>
                <a:cubicBezTo>
                  <a:pt x="77523" y="7783"/>
                  <a:pt x="69817" y="4678"/>
                  <a:pt x="61794" y="2246"/>
                </a:cubicBezTo>
                <a:cubicBezTo>
                  <a:pt x="58666" y="1293"/>
                  <a:pt x="54280" y="1"/>
                  <a:pt x="50300" y="1"/>
                </a:cubicBezTo>
                <a:close/>
              </a:path>
            </a:pathLst>
          </a:custGeom>
          <a:solidFill>
            <a:srgbClr val="FFFFFF">
              <a:alpha val="165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" name="Freeform 12">
            <a:extLst>
              <a:ext uri="{FF2B5EF4-FFF2-40B4-BE49-F238E27FC236}">
                <a16:creationId xmlns:a16="http://schemas.microsoft.com/office/drawing/2014/main" id="{1C0447EE-D86A-9F1D-958E-B3BC5168AAA9}"/>
              </a:ext>
            </a:extLst>
          </p:cNvPr>
          <p:cNvSpPr/>
          <p:nvPr/>
        </p:nvSpPr>
        <p:spPr>
          <a:xfrm rot="-3458413">
            <a:off x="-696795" y="391977"/>
            <a:ext cx="3450991" cy="2281968"/>
          </a:xfrm>
          <a:custGeom>
            <a:avLst/>
            <a:gdLst/>
            <a:ahLst/>
            <a:cxnLst/>
            <a:rect l="l" t="t" r="r" b="b"/>
            <a:pathLst>
              <a:path w="3450991" h="2281968">
                <a:moveTo>
                  <a:pt x="0" y="0"/>
                </a:moveTo>
                <a:lnTo>
                  <a:pt x="3450990" y="0"/>
                </a:lnTo>
                <a:lnTo>
                  <a:pt x="3450990" y="2281968"/>
                </a:lnTo>
                <a:lnTo>
                  <a:pt x="0" y="2281968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  <p:sp>
        <p:nvSpPr>
          <p:cNvPr id="10" name="Freeform 32">
            <a:extLst>
              <a:ext uri="{FF2B5EF4-FFF2-40B4-BE49-F238E27FC236}">
                <a16:creationId xmlns:a16="http://schemas.microsoft.com/office/drawing/2014/main" id="{A60FE031-5029-49F2-1E33-03C9353FC6B5}"/>
              </a:ext>
            </a:extLst>
          </p:cNvPr>
          <p:cNvSpPr/>
          <p:nvPr/>
        </p:nvSpPr>
        <p:spPr>
          <a:xfrm>
            <a:off x="13074801" y="258013"/>
            <a:ext cx="4984132" cy="1469973"/>
          </a:xfrm>
          <a:custGeom>
            <a:avLst/>
            <a:gdLst/>
            <a:ahLst/>
            <a:cxnLst/>
            <a:rect l="l" t="t" r="r" b="b"/>
            <a:pathLst>
              <a:path w="4984132" h="1469973">
                <a:moveTo>
                  <a:pt x="0" y="0"/>
                </a:moveTo>
                <a:lnTo>
                  <a:pt x="4984132" y="0"/>
                </a:lnTo>
                <a:lnTo>
                  <a:pt x="4984132" y="1469972"/>
                </a:lnTo>
                <a:lnTo>
                  <a:pt x="0" y="1469972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  <p:grpSp>
        <p:nvGrpSpPr>
          <p:cNvPr id="11" name="Google Shape;7534;p193">
            <a:extLst>
              <a:ext uri="{FF2B5EF4-FFF2-40B4-BE49-F238E27FC236}">
                <a16:creationId xmlns:a16="http://schemas.microsoft.com/office/drawing/2014/main" id="{73E14099-A7FB-EECF-1DCC-5877F56D395B}"/>
              </a:ext>
            </a:extLst>
          </p:cNvPr>
          <p:cNvGrpSpPr/>
          <p:nvPr/>
        </p:nvGrpSpPr>
        <p:grpSpPr>
          <a:xfrm>
            <a:off x="1543780" y="501720"/>
            <a:ext cx="9513438" cy="9283559"/>
            <a:chOff x="2455949" y="1527301"/>
            <a:chExt cx="1250266" cy="1220055"/>
          </a:xfrm>
        </p:grpSpPr>
        <p:sp>
          <p:nvSpPr>
            <p:cNvPr id="12" name="Google Shape;7535;p193">
              <a:extLst>
                <a:ext uri="{FF2B5EF4-FFF2-40B4-BE49-F238E27FC236}">
                  <a16:creationId xmlns:a16="http://schemas.microsoft.com/office/drawing/2014/main" id="{21763CC6-206E-9608-0BBC-73306DB2ABA0}"/>
                </a:ext>
              </a:extLst>
            </p:cNvPr>
            <p:cNvSpPr/>
            <p:nvPr/>
          </p:nvSpPr>
          <p:spPr>
            <a:xfrm flipH="1">
              <a:off x="2455949" y="1527301"/>
              <a:ext cx="1250266" cy="1220055"/>
            </a:xfrm>
            <a:custGeom>
              <a:avLst/>
              <a:gdLst/>
              <a:ahLst/>
              <a:cxnLst/>
              <a:rect l="l" t="t" r="r" b="b"/>
              <a:pathLst>
                <a:path w="31204" h="30450" extrusionOk="0">
                  <a:moveTo>
                    <a:pt x="15825" y="284"/>
                  </a:moveTo>
                  <a:cubicBezTo>
                    <a:pt x="22335" y="284"/>
                    <a:pt x="28229" y="4685"/>
                    <a:pt x="30157" y="10981"/>
                  </a:cubicBezTo>
                  <a:cubicBezTo>
                    <a:pt x="30559" y="12299"/>
                    <a:pt x="30771" y="13743"/>
                    <a:pt x="30780" y="15276"/>
                  </a:cubicBezTo>
                  <a:cubicBezTo>
                    <a:pt x="30722" y="23231"/>
                    <a:pt x="24502" y="29775"/>
                    <a:pt x="16615" y="30181"/>
                  </a:cubicBezTo>
                  <a:cubicBezTo>
                    <a:pt x="16377" y="30191"/>
                    <a:pt x="16131" y="30198"/>
                    <a:pt x="15893" y="30198"/>
                  </a:cubicBezTo>
                  <a:cubicBezTo>
                    <a:pt x="8627" y="30198"/>
                    <a:pt x="2301" y="24699"/>
                    <a:pt x="1177" y="17409"/>
                  </a:cubicBezTo>
                  <a:cubicBezTo>
                    <a:pt x="1" y="9771"/>
                    <a:pt x="5227" y="2229"/>
                    <a:pt x="12831" y="600"/>
                  </a:cubicBezTo>
                  <a:cubicBezTo>
                    <a:pt x="13812" y="393"/>
                    <a:pt x="14820" y="284"/>
                    <a:pt x="15825" y="284"/>
                  </a:cubicBezTo>
                  <a:close/>
                  <a:moveTo>
                    <a:pt x="15990" y="0"/>
                  </a:moveTo>
                  <a:cubicBezTo>
                    <a:pt x="15297" y="0"/>
                    <a:pt x="14601" y="49"/>
                    <a:pt x="13908" y="147"/>
                  </a:cubicBezTo>
                  <a:cubicBezTo>
                    <a:pt x="12293" y="372"/>
                    <a:pt x="10725" y="852"/>
                    <a:pt x="9240" y="1578"/>
                  </a:cubicBezTo>
                  <a:cubicBezTo>
                    <a:pt x="7765" y="2300"/>
                    <a:pt x="6419" y="3244"/>
                    <a:pt x="5237" y="4378"/>
                  </a:cubicBezTo>
                  <a:cubicBezTo>
                    <a:pt x="4031" y="5540"/>
                    <a:pt x="3029" y="6872"/>
                    <a:pt x="2263" y="8341"/>
                  </a:cubicBezTo>
                  <a:cubicBezTo>
                    <a:pt x="1439" y="9921"/>
                    <a:pt x="917" y="11628"/>
                    <a:pt x="710" y="13413"/>
                  </a:cubicBezTo>
                  <a:cubicBezTo>
                    <a:pt x="512" y="15137"/>
                    <a:pt x="611" y="16885"/>
                    <a:pt x="1010" y="18605"/>
                  </a:cubicBezTo>
                  <a:cubicBezTo>
                    <a:pt x="1810" y="22080"/>
                    <a:pt x="3779" y="25183"/>
                    <a:pt x="6552" y="27339"/>
                  </a:cubicBezTo>
                  <a:cubicBezTo>
                    <a:pt x="7881" y="28375"/>
                    <a:pt x="9376" y="29169"/>
                    <a:pt x="10998" y="29697"/>
                  </a:cubicBezTo>
                  <a:cubicBezTo>
                    <a:pt x="12527" y="30198"/>
                    <a:pt x="14136" y="30450"/>
                    <a:pt x="15777" y="30450"/>
                  </a:cubicBezTo>
                  <a:lnTo>
                    <a:pt x="15890" y="30450"/>
                  </a:lnTo>
                  <a:cubicBezTo>
                    <a:pt x="17556" y="30437"/>
                    <a:pt x="19202" y="30163"/>
                    <a:pt x="20782" y="29639"/>
                  </a:cubicBezTo>
                  <a:cubicBezTo>
                    <a:pt x="22393" y="29101"/>
                    <a:pt x="23889" y="28317"/>
                    <a:pt x="25227" y="27306"/>
                  </a:cubicBezTo>
                  <a:cubicBezTo>
                    <a:pt x="26154" y="26604"/>
                    <a:pt x="27002" y="25786"/>
                    <a:pt x="27746" y="24873"/>
                  </a:cubicBezTo>
                  <a:cubicBezTo>
                    <a:pt x="28474" y="23981"/>
                    <a:pt x="29101" y="23000"/>
                    <a:pt x="29615" y="21954"/>
                  </a:cubicBezTo>
                  <a:cubicBezTo>
                    <a:pt x="30123" y="20915"/>
                    <a:pt x="30518" y="19814"/>
                    <a:pt x="30784" y="18687"/>
                  </a:cubicBezTo>
                  <a:cubicBezTo>
                    <a:pt x="31053" y="17549"/>
                    <a:pt x="31193" y="16380"/>
                    <a:pt x="31203" y="15218"/>
                  </a:cubicBezTo>
                  <a:lnTo>
                    <a:pt x="31203" y="15212"/>
                  </a:lnTo>
                  <a:cubicBezTo>
                    <a:pt x="31189" y="13437"/>
                    <a:pt x="30869" y="11690"/>
                    <a:pt x="30252" y="10023"/>
                  </a:cubicBezTo>
                  <a:cubicBezTo>
                    <a:pt x="29653" y="8402"/>
                    <a:pt x="28788" y="6902"/>
                    <a:pt x="27680" y="5564"/>
                  </a:cubicBezTo>
                  <a:cubicBezTo>
                    <a:pt x="26573" y="4225"/>
                    <a:pt x="25265" y="3091"/>
                    <a:pt x="23787" y="2195"/>
                  </a:cubicBezTo>
                  <a:cubicBezTo>
                    <a:pt x="22268" y="1272"/>
                    <a:pt x="20612" y="631"/>
                    <a:pt x="18867" y="284"/>
                  </a:cubicBezTo>
                  <a:cubicBezTo>
                    <a:pt x="17919" y="95"/>
                    <a:pt x="16957" y="0"/>
                    <a:pt x="15990" y="0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7536;p193">
              <a:extLst>
                <a:ext uri="{FF2B5EF4-FFF2-40B4-BE49-F238E27FC236}">
                  <a16:creationId xmlns:a16="http://schemas.microsoft.com/office/drawing/2014/main" id="{35F16C3F-9CD5-ECBA-9BD3-BE9353121FA4}"/>
                </a:ext>
              </a:extLst>
            </p:cNvPr>
            <p:cNvSpPr/>
            <p:nvPr/>
          </p:nvSpPr>
          <p:spPr>
            <a:xfrm>
              <a:off x="2658610" y="1609223"/>
              <a:ext cx="350991" cy="216845"/>
            </a:xfrm>
            <a:custGeom>
              <a:avLst/>
              <a:gdLst/>
              <a:ahLst/>
              <a:cxnLst/>
              <a:rect l="l" t="t" r="r" b="b"/>
              <a:pathLst>
                <a:path w="8760" h="5412" extrusionOk="0">
                  <a:moveTo>
                    <a:pt x="8576" y="1"/>
                  </a:moveTo>
                  <a:cubicBezTo>
                    <a:pt x="8560" y="1"/>
                    <a:pt x="8543" y="2"/>
                    <a:pt x="8524" y="5"/>
                  </a:cubicBezTo>
                  <a:cubicBezTo>
                    <a:pt x="6906" y="244"/>
                    <a:pt x="5268" y="850"/>
                    <a:pt x="3786" y="1756"/>
                  </a:cubicBezTo>
                  <a:cubicBezTo>
                    <a:pt x="2304" y="2662"/>
                    <a:pt x="1016" y="3848"/>
                    <a:pt x="59" y="5187"/>
                  </a:cubicBezTo>
                  <a:cubicBezTo>
                    <a:pt x="1" y="5265"/>
                    <a:pt x="32" y="5340"/>
                    <a:pt x="82" y="5377"/>
                  </a:cubicBezTo>
                  <a:cubicBezTo>
                    <a:pt x="123" y="5405"/>
                    <a:pt x="178" y="5412"/>
                    <a:pt x="216" y="5412"/>
                  </a:cubicBezTo>
                  <a:cubicBezTo>
                    <a:pt x="307" y="5412"/>
                    <a:pt x="427" y="5377"/>
                    <a:pt x="478" y="5306"/>
                  </a:cubicBezTo>
                  <a:cubicBezTo>
                    <a:pt x="2335" y="2707"/>
                    <a:pt x="5414" y="813"/>
                    <a:pt x="8514" y="360"/>
                  </a:cubicBezTo>
                  <a:cubicBezTo>
                    <a:pt x="8637" y="339"/>
                    <a:pt x="8760" y="237"/>
                    <a:pt x="8742" y="121"/>
                  </a:cubicBezTo>
                  <a:cubicBezTo>
                    <a:pt x="8740" y="100"/>
                    <a:pt x="8717" y="1"/>
                    <a:pt x="8576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7537;p193">
              <a:extLst>
                <a:ext uri="{FF2B5EF4-FFF2-40B4-BE49-F238E27FC236}">
                  <a16:creationId xmlns:a16="http://schemas.microsoft.com/office/drawing/2014/main" id="{079A450C-9407-A27B-2F9B-641E9F97CE84}"/>
                </a:ext>
              </a:extLst>
            </p:cNvPr>
            <p:cNvSpPr/>
            <p:nvPr/>
          </p:nvSpPr>
          <p:spPr>
            <a:xfrm>
              <a:off x="2756896" y="1666841"/>
              <a:ext cx="206027" cy="109144"/>
            </a:xfrm>
            <a:custGeom>
              <a:avLst/>
              <a:gdLst/>
              <a:ahLst/>
              <a:cxnLst/>
              <a:rect l="l" t="t" r="r" b="b"/>
              <a:pathLst>
                <a:path w="5142" h="2724" extrusionOk="0">
                  <a:moveTo>
                    <a:pt x="4951" y="0"/>
                  </a:moveTo>
                  <a:cubicBezTo>
                    <a:pt x="4934" y="0"/>
                    <a:pt x="4917" y="2"/>
                    <a:pt x="4900" y="5"/>
                  </a:cubicBezTo>
                  <a:cubicBezTo>
                    <a:pt x="2917" y="318"/>
                    <a:pt x="1190" y="1477"/>
                    <a:pt x="90" y="2393"/>
                  </a:cubicBezTo>
                  <a:cubicBezTo>
                    <a:pt x="5" y="2464"/>
                    <a:pt x="0" y="2536"/>
                    <a:pt x="8" y="2570"/>
                  </a:cubicBezTo>
                  <a:cubicBezTo>
                    <a:pt x="18" y="2631"/>
                    <a:pt x="62" y="2683"/>
                    <a:pt x="134" y="2706"/>
                  </a:cubicBezTo>
                  <a:cubicBezTo>
                    <a:pt x="161" y="2716"/>
                    <a:pt x="195" y="2724"/>
                    <a:pt x="229" y="2724"/>
                  </a:cubicBezTo>
                  <a:cubicBezTo>
                    <a:pt x="294" y="2724"/>
                    <a:pt x="352" y="2703"/>
                    <a:pt x="396" y="2666"/>
                  </a:cubicBezTo>
                  <a:cubicBezTo>
                    <a:pt x="1448" y="1790"/>
                    <a:pt x="3087" y="686"/>
                    <a:pt x="4903" y="397"/>
                  </a:cubicBezTo>
                  <a:cubicBezTo>
                    <a:pt x="5049" y="373"/>
                    <a:pt x="5142" y="240"/>
                    <a:pt x="5124" y="134"/>
                  </a:cubicBezTo>
                  <a:cubicBezTo>
                    <a:pt x="5118" y="90"/>
                    <a:pt x="5094" y="52"/>
                    <a:pt x="5053" y="29"/>
                  </a:cubicBezTo>
                  <a:cubicBezTo>
                    <a:pt x="5024" y="10"/>
                    <a:pt x="4990" y="0"/>
                    <a:pt x="4951" y="0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7538;p193">
              <a:extLst>
                <a:ext uri="{FF2B5EF4-FFF2-40B4-BE49-F238E27FC236}">
                  <a16:creationId xmlns:a16="http://schemas.microsoft.com/office/drawing/2014/main" id="{8B936652-5A3A-C046-05A3-61F7B8F32B99}"/>
                </a:ext>
              </a:extLst>
            </p:cNvPr>
            <p:cNvSpPr/>
            <p:nvPr/>
          </p:nvSpPr>
          <p:spPr>
            <a:xfrm>
              <a:off x="3131851" y="2492245"/>
              <a:ext cx="356881" cy="206067"/>
            </a:xfrm>
            <a:custGeom>
              <a:avLst/>
              <a:gdLst/>
              <a:ahLst/>
              <a:cxnLst/>
              <a:rect l="l" t="t" r="r" b="b"/>
              <a:pathLst>
                <a:path w="8907" h="5143" extrusionOk="0">
                  <a:moveTo>
                    <a:pt x="8686" y="1"/>
                  </a:moveTo>
                  <a:cubicBezTo>
                    <a:pt x="8589" y="1"/>
                    <a:pt x="8480" y="37"/>
                    <a:pt x="8433" y="97"/>
                  </a:cubicBezTo>
                  <a:cubicBezTo>
                    <a:pt x="6494" y="2635"/>
                    <a:pt x="3356" y="4430"/>
                    <a:pt x="243" y="4789"/>
                  </a:cubicBezTo>
                  <a:cubicBezTo>
                    <a:pt x="134" y="4798"/>
                    <a:pt x="49" y="4874"/>
                    <a:pt x="21" y="4938"/>
                  </a:cubicBezTo>
                  <a:cubicBezTo>
                    <a:pt x="1" y="4989"/>
                    <a:pt x="4" y="5040"/>
                    <a:pt x="32" y="5081"/>
                  </a:cubicBezTo>
                  <a:cubicBezTo>
                    <a:pt x="62" y="5122"/>
                    <a:pt x="114" y="5143"/>
                    <a:pt x="178" y="5143"/>
                  </a:cubicBezTo>
                  <a:cubicBezTo>
                    <a:pt x="192" y="5143"/>
                    <a:pt x="208" y="5139"/>
                    <a:pt x="222" y="5139"/>
                  </a:cubicBezTo>
                  <a:cubicBezTo>
                    <a:pt x="1848" y="4952"/>
                    <a:pt x="3503" y="4400"/>
                    <a:pt x="5012" y="3542"/>
                  </a:cubicBezTo>
                  <a:cubicBezTo>
                    <a:pt x="6524" y="2679"/>
                    <a:pt x="7850" y="1534"/>
                    <a:pt x="8848" y="230"/>
                  </a:cubicBezTo>
                  <a:cubicBezTo>
                    <a:pt x="8906" y="152"/>
                    <a:pt x="8879" y="77"/>
                    <a:pt x="8831" y="39"/>
                  </a:cubicBezTo>
                  <a:cubicBezTo>
                    <a:pt x="8796" y="13"/>
                    <a:pt x="8743" y="1"/>
                    <a:pt x="8686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7539;p193">
              <a:extLst>
                <a:ext uri="{FF2B5EF4-FFF2-40B4-BE49-F238E27FC236}">
                  <a16:creationId xmlns:a16="http://schemas.microsoft.com/office/drawing/2014/main" id="{BCE38A66-E5ED-430B-0595-E234244C30B0}"/>
                </a:ext>
              </a:extLst>
            </p:cNvPr>
            <p:cNvSpPr/>
            <p:nvPr/>
          </p:nvSpPr>
          <p:spPr>
            <a:xfrm>
              <a:off x="3180172" y="2539125"/>
              <a:ext cx="208752" cy="103094"/>
            </a:xfrm>
            <a:custGeom>
              <a:avLst/>
              <a:gdLst/>
              <a:ahLst/>
              <a:cxnLst/>
              <a:rect l="l" t="t" r="r" b="b"/>
              <a:pathLst>
                <a:path w="5210" h="2573" extrusionOk="0">
                  <a:moveTo>
                    <a:pt x="4977" y="1"/>
                  </a:moveTo>
                  <a:cubicBezTo>
                    <a:pt x="4925" y="1"/>
                    <a:pt x="4868" y="15"/>
                    <a:pt x="4818" y="51"/>
                  </a:cubicBezTo>
                  <a:cubicBezTo>
                    <a:pt x="3738" y="896"/>
                    <a:pt x="2065" y="1949"/>
                    <a:pt x="243" y="2180"/>
                  </a:cubicBezTo>
                  <a:cubicBezTo>
                    <a:pt x="127" y="2194"/>
                    <a:pt x="52" y="2273"/>
                    <a:pt x="24" y="2337"/>
                  </a:cubicBezTo>
                  <a:cubicBezTo>
                    <a:pt x="1" y="2399"/>
                    <a:pt x="8" y="2460"/>
                    <a:pt x="42" y="2507"/>
                  </a:cubicBezTo>
                  <a:cubicBezTo>
                    <a:pt x="65" y="2539"/>
                    <a:pt x="110" y="2572"/>
                    <a:pt x="192" y="2572"/>
                  </a:cubicBezTo>
                  <a:cubicBezTo>
                    <a:pt x="205" y="2572"/>
                    <a:pt x="219" y="2572"/>
                    <a:pt x="233" y="2569"/>
                  </a:cubicBezTo>
                  <a:cubicBezTo>
                    <a:pt x="2222" y="2317"/>
                    <a:pt x="3987" y="1216"/>
                    <a:pt x="5118" y="334"/>
                  </a:cubicBezTo>
                  <a:cubicBezTo>
                    <a:pt x="5203" y="270"/>
                    <a:pt x="5210" y="198"/>
                    <a:pt x="5203" y="160"/>
                  </a:cubicBezTo>
                  <a:cubicBezTo>
                    <a:pt x="5196" y="99"/>
                    <a:pt x="5152" y="48"/>
                    <a:pt x="5084" y="21"/>
                  </a:cubicBezTo>
                  <a:cubicBezTo>
                    <a:pt x="5054" y="9"/>
                    <a:pt x="5017" y="1"/>
                    <a:pt x="4977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" y="0"/>
            <a:ext cx="18288000" cy="10377597"/>
          </a:xfrm>
          <a:custGeom>
            <a:avLst/>
            <a:gdLst/>
            <a:ahLst/>
            <a:cxnLst/>
            <a:rect l="l" t="t" r="r" b="b"/>
            <a:pathLst>
              <a:path w="19460785" h="19460785">
                <a:moveTo>
                  <a:pt x="0" y="0"/>
                </a:moveTo>
                <a:lnTo>
                  <a:pt x="19460784" y="0"/>
                </a:lnTo>
                <a:lnTo>
                  <a:pt x="19460784" y="19460785"/>
                </a:lnTo>
                <a:lnTo>
                  <a:pt x="0" y="1946078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ar-SA" dirty="0"/>
          </a:p>
        </p:txBody>
      </p:sp>
      <p:sp>
        <p:nvSpPr>
          <p:cNvPr id="13" name="Freeform 13"/>
          <p:cNvSpPr/>
          <p:nvPr/>
        </p:nvSpPr>
        <p:spPr>
          <a:xfrm flipH="1">
            <a:off x="15979739" y="2436998"/>
            <a:ext cx="3901265" cy="2706502"/>
          </a:xfrm>
          <a:custGeom>
            <a:avLst/>
            <a:gdLst/>
            <a:ahLst/>
            <a:cxnLst/>
            <a:rect l="l" t="t" r="r" b="b"/>
            <a:pathLst>
              <a:path w="3901265" h="2706502">
                <a:moveTo>
                  <a:pt x="3901264" y="0"/>
                </a:moveTo>
                <a:lnTo>
                  <a:pt x="0" y="0"/>
                </a:lnTo>
                <a:lnTo>
                  <a:pt x="0" y="2706502"/>
                </a:lnTo>
                <a:lnTo>
                  <a:pt x="3901264" y="2706502"/>
                </a:lnTo>
                <a:lnTo>
                  <a:pt x="3901264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  <p:sp>
        <p:nvSpPr>
          <p:cNvPr id="14" name="Freeform 14"/>
          <p:cNvSpPr/>
          <p:nvPr/>
        </p:nvSpPr>
        <p:spPr>
          <a:xfrm>
            <a:off x="-1268239" y="7305528"/>
            <a:ext cx="3901265" cy="2706502"/>
          </a:xfrm>
          <a:custGeom>
            <a:avLst/>
            <a:gdLst/>
            <a:ahLst/>
            <a:cxnLst/>
            <a:rect l="l" t="t" r="r" b="b"/>
            <a:pathLst>
              <a:path w="3901265" h="2706502">
                <a:moveTo>
                  <a:pt x="0" y="0"/>
                </a:moveTo>
                <a:lnTo>
                  <a:pt x="3901264" y="0"/>
                </a:lnTo>
                <a:lnTo>
                  <a:pt x="3901264" y="2706502"/>
                </a:lnTo>
                <a:lnTo>
                  <a:pt x="0" y="270650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  <p:grpSp>
        <p:nvGrpSpPr>
          <p:cNvPr id="25" name="مجموعة 24">
            <a:extLst>
              <a:ext uri="{FF2B5EF4-FFF2-40B4-BE49-F238E27FC236}">
                <a16:creationId xmlns:a16="http://schemas.microsoft.com/office/drawing/2014/main" id="{01A63457-FFC1-F529-4743-22334C2AD12B}"/>
              </a:ext>
            </a:extLst>
          </p:cNvPr>
          <p:cNvGrpSpPr/>
          <p:nvPr/>
        </p:nvGrpSpPr>
        <p:grpSpPr>
          <a:xfrm>
            <a:off x="2495370" y="1991533"/>
            <a:ext cx="13297260" cy="7773907"/>
            <a:chOff x="4371313" y="4693504"/>
            <a:chExt cx="7594744" cy="3598548"/>
          </a:xfrm>
        </p:grpSpPr>
        <p:sp>
          <p:nvSpPr>
            <p:cNvPr id="21" name="Google Shape;1581;p45">
              <a:extLst>
                <a:ext uri="{FF2B5EF4-FFF2-40B4-BE49-F238E27FC236}">
                  <a16:creationId xmlns:a16="http://schemas.microsoft.com/office/drawing/2014/main" id="{86E9F3D2-743E-3452-6542-5D1580BB34D1}"/>
                </a:ext>
              </a:extLst>
            </p:cNvPr>
            <p:cNvSpPr/>
            <p:nvPr/>
          </p:nvSpPr>
          <p:spPr>
            <a:xfrm>
              <a:off x="7719217" y="4693504"/>
              <a:ext cx="4023324" cy="1641315"/>
            </a:xfrm>
            <a:custGeom>
              <a:avLst/>
              <a:gdLst/>
              <a:ahLst/>
              <a:cxnLst/>
              <a:rect l="l" t="t" r="r" b="b"/>
              <a:pathLst>
                <a:path w="135671" h="55347" extrusionOk="0">
                  <a:moveTo>
                    <a:pt x="14822" y="686"/>
                  </a:moveTo>
                  <a:cubicBezTo>
                    <a:pt x="14790" y="876"/>
                    <a:pt x="14790" y="1034"/>
                    <a:pt x="14758" y="1192"/>
                  </a:cubicBezTo>
                  <a:cubicBezTo>
                    <a:pt x="14695" y="1224"/>
                    <a:pt x="14632" y="1287"/>
                    <a:pt x="14568" y="1351"/>
                  </a:cubicBezTo>
                  <a:cubicBezTo>
                    <a:pt x="14537" y="1192"/>
                    <a:pt x="14537" y="1034"/>
                    <a:pt x="14505" y="876"/>
                  </a:cubicBezTo>
                  <a:cubicBezTo>
                    <a:pt x="14600" y="812"/>
                    <a:pt x="14727" y="749"/>
                    <a:pt x="14822" y="686"/>
                  </a:cubicBezTo>
                  <a:close/>
                  <a:moveTo>
                    <a:pt x="14347" y="1002"/>
                  </a:moveTo>
                  <a:cubicBezTo>
                    <a:pt x="14347" y="1256"/>
                    <a:pt x="14347" y="1477"/>
                    <a:pt x="14347" y="1699"/>
                  </a:cubicBezTo>
                  <a:lnTo>
                    <a:pt x="14347" y="1731"/>
                  </a:lnTo>
                  <a:lnTo>
                    <a:pt x="14093" y="2174"/>
                  </a:lnTo>
                  <a:cubicBezTo>
                    <a:pt x="14062" y="1889"/>
                    <a:pt x="14062" y="1572"/>
                    <a:pt x="14030" y="1256"/>
                  </a:cubicBezTo>
                  <a:cubicBezTo>
                    <a:pt x="14125" y="1161"/>
                    <a:pt x="14252" y="1097"/>
                    <a:pt x="14347" y="1002"/>
                  </a:cubicBezTo>
                  <a:close/>
                  <a:moveTo>
                    <a:pt x="13872" y="1414"/>
                  </a:moveTo>
                  <a:cubicBezTo>
                    <a:pt x="13840" y="1794"/>
                    <a:pt x="13777" y="2237"/>
                    <a:pt x="13808" y="2681"/>
                  </a:cubicBezTo>
                  <a:lnTo>
                    <a:pt x="13397" y="3409"/>
                  </a:lnTo>
                  <a:cubicBezTo>
                    <a:pt x="13365" y="3251"/>
                    <a:pt x="13333" y="3124"/>
                    <a:pt x="13302" y="2966"/>
                  </a:cubicBezTo>
                  <a:cubicBezTo>
                    <a:pt x="13270" y="2681"/>
                    <a:pt x="13238" y="2364"/>
                    <a:pt x="13207" y="2047"/>
                  </a:cubicBezTo>
                  <a:cubicBezTo>
                    <a:pt x="13397" y="1826"/>
                    <a:pt x="13618" y="1604"/>
                    <a:pt x="13872" y="1414"/>
                  </a:cubicBezTo>
                  <a:close/>
                  <a:moveTo>
                    <a:pt x="13017" y="2269"/>
                  </a:moveTo>
                  <a:cubicBezTo>
                    <a:pt x="13017" y="2807"/>
                    <a:pt x="12985" y="3377"/>
                    <a:pt x="13112" y="3884"/>
                  </a:cubicBezTo>
                  <a:lnTo>
                    <a:pt x="12732" y="4517"/>
                  </a:lnTo>
                  <a:cubicBezTo>
                    <a:pt x="12700" y="3947"/>
                    <a:pt x="12605" y="3377"/>
                    <a:pt x="12573" y="2807"/>
                  </a:cubicBezTo>
                  <a:cubicBezTo>
                    <a:pt x="12700" y="2617"/>
                    <a:pt x="12858" y="2427"/>
                    <a:pt x="13017" y="2269"/>
                  </a:cubicBezTo>
                  <a:close/>
                  <a:moveTo>
                    <a:pt x="12352" y="3061"/>
                  </a:moveTo>
                  <a:cubicBezTo>
                    <a:pt x="12352" y="3726"/>
                    <a:pt x="12352" y="4422"/>
                    <a:pt x="12415" y="5088"/>
                  </a:cubicBezTo>
                  <a:lnTo>
                    <a:pt x="12162" y="5499"/>
                  </a:lnTo>
                  <a:cubicBezTo>
                    <a:pt x="12130" y="5056"/>
                    <a:pt x="12067" y="4581"/>
                    <a:pt x="12067" y="4137"/>
                  </a:cubicBezTo>
                  <a:cubicBezTo>
                    <a:pt x="12067" y="4074"/>
                    <a:pt x="12019" y="4042"/>
                    <a:pt x="11972" y="4042"/>
                  </a:cubicBezTo>
                  <a:cubicBezTo>
                    <a:pt x="11924" y="4042"/>
                    <a:pt x="11877" y="4074"/>
                    <a:pt x="11877" y="4137"/>
                  </a:cubicBezTo>
                  <a:cubicBezTo>
                    <a:pt x="11908" y="4612"/>
                    <a:pt x="11908" y="5056"/>
                    <a:pt x="11908" y="5531"/>
                  </a:cubicBezTo>
                  <a:cubicBezTo>
                    <a:pt x="11940" y="5658"/>
                    <a:pt x="11940" y="5784"/>
                    <a:pt x="11940" y="5943"/>
                  </a:cubicBezTo>
                  <a:lnTo>
                    <a:pt x="11655" y="6386"/>
                  </a:lnTo>
                  <a:cubicBezTo>
                    <a:pt x="11592" y="5816"/>
                    <a:pt x="11497" y="5214"/>
                    <a:pt x="11465" y="4612"/>
                  </a:cubicBezTo>
                  <a:cubicBezTo>
                    <a:pt x="11433" y="4549"/>
                    <a:pt x="11370" y="4517"/>
                    <a:pt x="11338" y="4517"/>
                  </a:cubicBezTo>
                  <a:cubicBezTo>
                    <a:pt x="11655" y="4042"/>
                    <a:pt x="12003" y="3536"/>
                    <a:pt x="12352" y="3061"/>
                  </a:cubicBezTo>
                  <a:close/>
                  <a:moveTo>
                    <a:pt x="11275" y="4612"/>
                  </a:moveTo>
                  <a:cubicBezTo>
                    <a:pt x="11275" y="5278"/>
                    <a:pt x="11307" y="5911"/>
                    <a:pt x="11307" y="6576"/>
                  </a:cubicBezTo>
                  <a:cubicBezTo>
                    <a:pt x="11338" y="6703"/>
                    <a:pt x="11338" y="6829"/>
                    <a:pt x="11338" y="6956"/>
                  </a:cubicBezTo>
                  <a:lnTo>
                    <a:pt x="11148" y="7273"/>
                  </a:lnTo>
                  <a:cubicBezTo>
                    <a:pt x="11053" y="6608"/>
                    <a:pt x="10895" y="5943"/>
                    <a:pt x="10831" y="5309"/>
                  </a:cubicBezTo>
                  <a:cubicBezTo>
                    <a:pt x="10990" y="5088"/>
                    <a:pt x="11117" y="4866"/>
                    <a:pt x="11275" y="4612"/>
                  </a:cubicBezTo>
                  <a:close/>
                  <a:moveTo>
                    <a:pt x="15487" y="7368"/>
                  </a:moveTo>
                  <a:cubicBezTo>
                    <a:pt x="15519" y="7399"/>
                    <a:pt x="15550" y="7431"/>
                    <a:pt x="15582" y="7463"/>
                  </a:cubicBezTo>
                  <a:lnTo>
                    <a:pt x="15487" y="7463"/>
                  </a:lnTo>
                  <a:lnTo>
                    <a:pt x="15487" y="7368"/>
                  </a:lnTo>
                  <a:close/>
                  <a:moveTo>
                    <a:pt x="10673" y="5594"/>
                  </a:moveTo>
                  <a:cubicBezTo>
                    <a:pt x="10641" y="6354"/>
                    <a:pt x="10736" y="7114"/>
                    <a:pt x="10800" y="7874"/>
                  </a:cubicBezTo>
                  <a:lnTo>
                    <a:pt x="10546" y="8349"/>
                  </a:lnTo>
                  <a:cubicBezTo>
                    <a:pt x="10451" y="7748"/>
                    <a:pt x="10325" y="7178"/>
                    <a:pt x="10293" y="6608"/>
                  </a:cubicBezTo>
                  <a:cubicBezTo>
                    <a:pt x="10293" y="6544"/>
                    <a:pt x="10246" y="6513"/>
                    <a:pt x="10198" y="6513"/>
                  </a:cubicBezTo>
                  <a:cubicBezTo>
                    <a:pt x="10151" y="6513"/>
                    <a:pt x="10103" y="6544"/>
                    <a:pt x="10103" y="6608"/>
                  </a:cubicBezTo>
                  <a:cubicBezTo>
                    <a:pt x="10071" y="7209"/>
                    <a:pt x="10135" y="7843"/>
                    <a:pt x="10198" y="8476"/>
                  </a:cubicBezTo>
                  <a:cubicBezTo>
                    <a:pt x="10198" y="8603"/>
                    <a:pt x="10198" y="8761"/>
                    <a:pt x="10198" y="8919"/>
                  </a:cubicBezTo>
                  <a:lnTo>
                    <a:pt x="9976" y="9331"/>
                  </a:lnTo>
                  <a:cubicBezTo>
                    <a:pt x="9850" y="8761"/>
                    <a:pt x="9660" y="8191"/>
                    <a:pt x="9501" y="7653"/>
                  </a:cubicBezTo>
                  <a:cubicBezTo>
                    <a:pt x="9881" y="6956"/>
                    <a:pt x="10230" y="6259"/>
                    <a:pt x="10673" y="5594"/>
                  </a:cubicBezTo>
                  <a:close/>
                  <a:moveTo>
                    <a:pt x="9280" y="8064"/>
                  </a:moveTo>
                  <a:cubicBezTo>
                    <a:pt x="9343" y="8318"/>
                    <a:pt x="9375" y="8571"/>
                    <a:pt x="9438" y="8824"/>
                  </a:cubicBezTo>
                  <a:cubicBezTo>
                    <a:pt x="9533" y="9204"/>
                    <a:pt x="9565" y="9584"/>
                    <a:pt x="9596" y="9965"/>
                  </a:cubicBezTo>
                  <a:lnTo>
                    <a:pt x="9375" y="10345"/>
                  </a:lnTo>
                  <a:cubicBezTo>
                    <a:pt x="9375" y="10313"/>
                    <a:pt x="9375" y="10313"/>
                    <a:pt x="9343" y="10281"/>
                  </a:cubicBezTo>
                  <a:cubicBezTo>
                    <a:pt x="9280" y="9711"/>
                    <a:pt x="9216" y="9173"/>
                    <a:pt x="9121" y="8603"/>
                  </a:cubicBezTo>
                  <a:cubicBezTo>
                    <a:pt x="9121" y="8571"/>
                    <a:pt x="9090" y="8539"/>
                    <a:pt x="9058" y="8539"/>
                  </a:cubicBezTo>
                  <a:cubicBezTo>
                    <a:pt x="9153" y="8381"/>
                    <a:pt x="9216" y="8223"/>
                    <a:pt x="9280" y="8064"/>
                  </a:cubicBezTo>
                  <a:close/>
                  <a:moveTo>
                    <a:pt x="8931" y="8824"/>
                  </a:moveTo>
                  <a:cubicBezTo>
                    <a:pt x="8931" y="9331"/>
                    <a:pt x="8963" y="9870"/>
                    <a:pt x="8995" y="10408"/>
                  </a:cubicBezTo>
                  <a:cubicBezTo>
                    <a:pt x="9026" y="10535"/>
                    <a:pt x="9026" y="10725"/>
                    <a:pt x="9026" y="10946"/>
                  </a:cubicBezTo>
                  <a:lnTo>
                    <a:pt x="8805" y="11326"/>
                  </a:lnTo>
                  <a:cubicBezTo>
                    <a:pt x="8773" y="11231"/>
                    <a:pt x="8773" y="11105"/>
                    <a:pt x="8741" y="11010"/>
                  </a:cubicBezTo>
                  <a:cubicBezTo>
                    <a:pt x="8710" y="10630"/>
                    <a:pt x="8678" y="10250"/>
                    <a:pt x="8646" y="9870"/>
                  </a:cubicBezTo>
                  <a:cubicBezTo>
                    <a:pt x="8646" y="9822"/>
                    <a:pt x="8607" y="9798"/>
                    <a:pt x="8567" y="9798"/>
                  </a:cubicBezTo>
                  <a:cubicBezTo>
                    <a:pt x="8528" y="9798"/>
                    <a:pt x="8488" y="9822"/>
                    <a:pt x="8488" y="9870"/>
                  </a:cubicBezTo>
                  <a:cubicBezTo>
                    <a:pt x="8425" y="10408"/>
                    <a:pt x="8298" y="11263"/>
                    <a:pt x="8520" y="11865"/>
                  </a:cubicBezTo>
                  <a:lnTo>
                    <a:pt x="8235" y="12308"/>
                  </a:lnTo>
                  <a:cubicBezTo>
                    <a:pt x="8235" y="12308"/>
                    <a:pt x="8235" y="12276"/>
                    <a:pt x="8235" y="12276"/>
                  </a:cubicBezTo>
                  <a:cubicBezTo>
                    <a:pt x="8171" y="11801"/>
                    <a:pt x="8076" y="11326"/>
                    <a:pt x="8013" y="10851"/>
                  </a:cubicBezTo>
                  <a:cubicBezTo>
                    <a:pt x="8330" y="10186"/>
                    <a:pt x="8615" y="9489"/>
                    <a:pt x="8931" y="8824"/>
                  </a:cubicBezTo>
                  <a:close/>
                  <a:moveTo>
                    <a:pt x="7823" y="11326"/>
                  </a:moveTo>
                  <a:cubicBezTo>
                    <a:pt x="7855" y="11643"/>
                    <a:pt x="7855" y="11960"/>
                    <a:pt x="7886" y="12276"/>
                  </a:cubicBezTo>
                  <a:cubicBezTo>
                    <a:pt x="7918" y="12466"/>
                    <a:pt x="7886" y="12688"/>
                    <a:pt x="7918" y="12910"/>
                  </a:cubicBezTo>
                  <a:lnTo>
                    <a:pt x="7728" y="13226"/>
                  </a:lnTo>
                  <a:cubicBezTo>
                    <a:pt x="7665" y="12815"/>
                    <a:pt x="7570" y="12435"/>
                    <a:pt x="7538" y="12023"/>
                  </a:cubicBezTo>
                  <a:cubicBezTo>
                    <a:pt x="7633" y="11801"/>
                    <a:pt x="7728" y="11580"/>
                    <a:pt x="7823" y="11326"/>
                  </a:cubicBezTo>
                  <a:close/>
                  <a:moveTo>
                    <a:pt x="7285" y="12625"/>
                  </a:moveTo>
                  <a:cubicBezTo>
                    <a:pt x="7285" y="12846"/>
                    <a:pt x="7285" y="13068"/>
                    <a:pt x="7316" y="13290"/>
                  </a:cubicBezTo>
                  <a:cubicBezTo>
                    <a:pt x="7348" y="13448"/>
                    <a:pt x="7348" y="13638"/>
                    <a:pt x="7380" y="13828"/>
                  </a:cubicBezTo>
                  <a:lnTo>
                    <a:pt x="7095" y="14303"/>
                  </a:lnTo>
                  <a:cubicBezTo>
                    <a:pt x="7095" y="14018"/>
                    <a:pt x="7095" y="13733"/>
                    <a:pt x="7126" y="13448"/>
                  </a:cubicBezTo>
                  <a:cubicBezTo>
                    <a:pt x="7147" y="13387"/>
                    <a:pt x="7101" y="13352"/>
                    <a:pt x="7058" y="13352"/>
                  </a:cubicBezTo>
                  <a:cubicBezTo>
                    <a:pt x="7034" y="13352"/>
                    <a:pt x="7011" y="13362"/>
                    <a:pt x="7000" y="13385"/>
                  </a:cubicBezTo>
                  <a:cubicBezTo>
                    <a:pt x="6778" y="13701"/>
                    <a:pt x="6778" y="14081"/>
                    <a:pt x="6810" y="14493"/>
                  </a:cubicBezTo>
                  <a:cubicBezTo>
                    <a:pt x="6810" y="14557"/>
                    <a:pt x="6810" y="14652"/>
                    <a:pt x="6841" y="14747"/>
                  </a:cubicBezTo>
                  <a:lnTo>
                    <a:pt x="6271" y="15728"/>
                  </a:lnTo>
                  <a:cubicBezTo>
                    <a:pt x="6271" y="15602"/>
                    <a:pt x="6239" y="15507"/>
                    <a:pt x="6239" y="15412"/>
                  </a:cubicBezTo>
                  <a:cubicBezTo>
                    <a:pt x="6239" y="15190"/>
                    <a:pt x="6239" y="15000"/>
                    <a:pt x="6239" y="14778"/>
                  </a:cubicBezTo>
                  <a:cubicBezTo>
                    <a:pt x="6556" y="14176"/>
                    <a:pt x="6841" y="13575"/>
                    <a:pt x="7126" y="12941"/>
                  </a:cubicBezTo>
                  <a:cubicBezTo>
                    <a:pt x="7190" y="12846"/>
                    <a:pt x="7221" y="12720"/>
                    <a:pt x="7285" y="12625"/>
                  </a:cubicBezTo>
                  <a:close/>
                  <a:moveTo>
                    <a:pt x="5891" y="15443"/>
                  </a:moveTo>
                  <a:lnTo>
                    <a:pt x="5891" y="15443"/>
                  </a:lnTo>
                  <a:cubicBezTo>
                    <a:pt x="5859" y="15728"/>
                    <a:pt x="5859" y="16077"/>
                    <a:pt x="5923" y="16330"/>
                  </a:cubicBezTo>
                  <a:lnTo>
                    <a:pt x="5764" y="16615"/>
                  </a:lnTo>
                  <a:cubicBezTo>
                    <a:pt x="5733" y="16362"/>
                    <a:pt x="5669" y="16140"/>
                    <a:pt x="5638" y="15887"/>
                  </a:cubicBezTo>
                  <a:cubicBezTo>
                    <a:pt x="5733" y="15728"/>
                    <a:pt x="5828" y="15570"/>
                    <a:pt x="5891" y="15443"/>
                  </a:cubicBezTo>
                  <a:close/>
                  <a:moveTo>
                    <a:pt x="5416" y="16267"/>
                  </a:moveTo>
                  <a:cubicBezTo>
                    <a:pt x="5448" y="16393"/>
                    <a:pt x="5448" y="16488"/>
                    <a:pt x="5448" y="16615"/>
                  </a:cubicBezTo>
                  <a:cubicBezTo>
                    <a:pt x="5479" y="16773"/>
                    <a:pt x="5479" y="16932"/>
                    <a:pt x="5479" y="17058"/>
                  </a:cubicBezTo>
                  <a:lnTo>
                    <a:pt x="5131" y="17692"/>
                  </a:lnTo>
                  <a:cubicBezTo>
                    <a:pt x="5131" y="17407"/>
                    <a:pt x="5099" y="17153"/>
                    <a:pt x="5099" y="16868"/>
                  </a:cubicBezTo>
                  <a:cubicBezTo>
                    <a:pt x="5226" y="16678"/>
                    <a:pt x="5321" y="16488"/>
                    <a:pt x="5416" y="16267"/>
                  </a:cubicBezTo>
                  <a:close/>
                  <a:moveTo>
                    <a:pt x="4846" y="17343"/>
                  </a:moveTo>
                  <a:lnTo>
                    <a:pt x="4846" y="17343"/>
                  </a:lnTo>
                  <a:cubicBezTo>
                    <a:pt x="4783" y="17660"/>
                    <a:pt x="4751" y="17977"/>
                    <a:pt x="4783" y="18293"/>
                  </a:cubicBezTo>
                  <a:lnTo>
                    <a:pt x="4593" y="18642"/>
                  </a:lnTo>
                  <a:cubicBezTo>
                    <a:pt x="4593" y="18420"/>
                    <a:pt x="4561" y="18198"/>
                    <a:pt x="4561" y="18008"/>
                  </a:cubicBezTo>
                  <a:cubicBezTo>
                    <a:pt x="4561" y="17977"/>
                    <a:pt x="4529" y="17945"/>
                    <a:pt x="4498" y="17945"/>
                  </a:cubicBezTo>
                  <a:lnTo>
                    <a:pt x="4846" y="17343"/>
                  </a:lnTo>
                  <a:close/>
                  <a:moveTo>
                    <a:pt x="4371" y="18198"/>
                  </a:moveTo>
                  <a:lnTo>
                    <a:pt x="4371" y="18198"/>
                  </a:lnTo>
                  <a:cubicBezTo>
                    <a:pt x="4339" y="18483"/>
                    <a:pt x="4339" y="18768"/>
                    <a:pt x="4308" y="19053"/>
                  </a:cubicBezTo>
                  <a:cubicBezTo>
                    <a:pt x="4308" y="19085"/>
                    <a:pt x="4308" y="19085"/>
                    <a:pt x="4308" y="19117"/>
                  </a:cubicBezTo>
                  <a:lnTo>
                    <a:pt x="3801" y="20004"/>
                  </a:lnTo>
                  <a:cubicBezTo>
                    <a:pt x="3801" y="19972"/>
                    <a:pt x="3769" y="19909"/>
                    <a:pt x="3769" y="19845"/>
                  </a:cubicBezTo>
                  <a:cubicBezTo>
                    <a:pt x="3738" y="19719"/>
                    <a:pt x="3706" y="19592"/>
                    <a:pt x="3674" y="19434"/>
                  </a:cubicBezTo>
                  <a:cubicBezTo>
                    <a:pt x="3896" y="19022"/>
                    <a:pt x="4149" y="18610"/>
                    <a:pt x="4371" y="18198"/>
                  </a:cubicBezTo>
                  <a:close/>
                  <a:moveTo>
                    <a:pt x="3453" y="19940"/>
                  </a:moveTo>
                  <a:cubicBezTo>
                    <a:pt x="3453" y="20099"/>
                    <a:pt x="3484" y="20320"/>
                    <a:pt x="3516" y="20479"/>
                  </a:cubicBezTo>
                  <a:lnTo>
                    <a:pt x="3484" y="20574"/>
                  </a:lnTo>
                  <a:cubicBezTo>
                    <a:pt x="3421" y="20415"/>
                    <a:pt x="3358" y="20257"/>
                    <a:pt x="3358" y="20099"/>
                  </a:cubicBezTo>
                  <a:cubicBezTo>
                    <a:pt x="3389" y="20035"/>
                    <a:pt x="3421" y="19972"/>
                    <a:pt x="3453" y="19940"/>
                  </a:cubicBezTo>
                  <a:close/>
                  <a:moveTo>
                    <a:pt x="3168" y="20479"/>
                  </a:moveTo>
                  <a:cubicBezTo>
                    <a:pt x="3168" y="20574"/>
                    <a:pt x="3199" y="20669"/>
                    <a:pt x="3231" y="20764"/>
                  </a:cubicBezTo>
                  <a:cubicBezTo>
                    <a:pt x="3231" y="20827"/>
                    <a:pt x="3231" y="20890"/>
                    <a:pt x="3263" y="20954"/>
                  </a:cubicBezTo>
                  <a:lnTo>
                    <a:pt x="2471" y="22315"/>
                  </a:lnTo>
                  <a:cubicBezTo>
                    <a:pt x="2661" y="21714"/>
                    <a:pt x="2851" y="21144"/>
                    <a:pt x="3073" y="20637"/>
                  </a:cubicBezTo>
                  <a:cubicBezTo>
                    <a:pt x="3104" y="20574"/>
                    <a:pt x="3136" y="20542"/>
                    <a:pt x="3168" y="20479"/>
                  </a:cubicBezTo>
                  <a:close/>
                  <a:moveTo>
                    <a:pt x="92728" y="8508"/>
                  </a:moveTo>
                  <a:lnTo>
                    <a:pt x="92728" y="8508"/>
                  </a:lnTo>
                  <a:cubicBezTo>
                    <a:pt x="104984" y="8951"/>
                    <a:pt x="115941" y="14430"/>
                    <a:pt x="123573" y="22980"/>
                  </a:cubicBezTo>
                  <a:lnTo>
                    <a:pt x="123700" y="23234"/>
                  </a:lnTo>
                  <a:cubicBezTo>
                    <a:pt x="122877" y="22379"/>
                    <a:pt x="121990" y="21555"/>
                    <a:pt x="121103" y="20764"/>
                  </a:cubicBezTo>
                  <a:cubicBezTo>
                    <a:pt x="115656" y="15887"/>
                    <a:pt x="109101" y="12371"/>
                    <a:pt x="102102" y="10313"/>
                  </a:cubicBezTo>
                  <a:cubicBezTo>
                    <a:pt x="99030" y="9394"/>
                    <a:pt x="95895" y="8856"/>
                    <a:pt x="92728" y="8508"/>
                  </a:cubicBezTo>
                  <a:close/>
                  <a:moveTo>
                    <a:pt x="856" y="25862"/>
                  </a:moveTo>
                  <a:lnTo>
                    <a:pt x="1679" y="27319"/>
                  </a:lnTo>
                  <a:cubicBezTo>
                    <a:pt x="1362" y="26971"/>
                    <a:pt x="919" y="26622"/>
                    <a:pt x="824" y="26179"/>
                  </a:cubicBezTo>
                  <a:cubicBezTo>
                    <a:pt x="777" y="25957"/>
                    <a:pt x="761" y="25926"/>
                    <a:pt x="769" y="25926"/>
                  </a:cubicBezTo>
                  <a:cubicBezTo>
                    <a:pt x="772" y="25926"/>
                    <a:pt x="779" y="25931"/>
                    <a:pt x="789" y="25931"/>
                  </a:cubicBezTo>
                  <a:cubicBezTo>
                    <a:pt x="804" y="25931"/>
                    <a:pt x="827" y="25919"/>
                    <a:pt x="856" y="25862"/>
                  </a:cubicBezTo>
                  <a:close/>
                  <a:moveTo>
                    <a:pt x="15825" y="42594"/>
                  </a:moveTo>
                  <a:cubicBezTo>
                    <a:pt x="16101" y="42594"/>
                    <a:pt x="16698" y="42778"/>
                    <a:pt x="16912" y="42805"/>
                  </a:cubicBezTo>
                  <a:cubicBezTo>
                    <a:pt x="17039" y="42805"/>
                    <a:pt x="17134" y="42837"/>
                    <a:pt x="17229" y="42837"/>
                  </a:cubicBezTo>
                  <a:lnTo>
                    <a:pt x="15519" y="42837"/>
                  </a:lnTo>
                  <a:cubicBezTo>
                    <a:pt x="15550" y="42742"/>
                    <a:pt x="15614" y="42678"/>
                    <a:pt x="15709" y="42615"/>
                  </a:cubicBezTo>
                  <a:cubicBezTo>
                    <a:pt x="15733" y="42600"/>
                    <a:pt x="15774" y="42594"/>
                    <a:pt x="15825" y="42594"/>
                  </a:cubicBezTo>
                  <a:close/>
                  <a:moveTo>
                    <a:pt x="27105" y="42446"/>
                  </a:moveTo>
                  <a:cubicBezTo>
                    <a:pt x="29604" y="42446"/>
                    <a:pt x="32099" y="42567"/>
                    <a:pt x="34615" y="42678"/>
                  </a:cubicBezTo>
                  <a:cubicBezTo>
                    <a:pt x="35438" y="42710"/>
                    <a:pt x="81105" y="42773"/>
                    <a:pt x="81929" y="42837"/>
                  </a:cubicBezTo>
                  <a:lnTo>
                    <a:pt x="19825" y="42837"/>
                  </a:lnTo>
                  <a:cubicBezTo>
                    <a:pt x="20459" y="42773"/>
                    <a:pt x="21124" y="42742"/>
                    <a:pt x="21757" y="42678"/>
                  </a:cubicBezTo>
                  <a:cubicBezTo>
                    <a:pt x="23548" y="42507"/>
                    <a:pt x="25328" y="42446"/>
                    <a:pt x="27105" y="42446"/>
                  </a:cubicBezTo>
                  <a:close/>
                  <a:moveTo>
                    <a:pt x="15173" y="1"/>
                  </a:moveTo>
                  <a:cubicBezTo>
                    <a:pt x="15141" y="1"/>
                    <a:pt x="15108" y="7"/>
                    <a:pt x="15075" y="20"/>
                  </a:cubicBezTo>
                  <a:cubicBezTo>
                    <a:pt x="13270" y="907"/>
                    <a:pt x="11972" y="2776"/>
                    <a:pt x="10895" y="4359"/>
                  </a:cubicBezTo>
                  <a:cubicBezTo>
                    <a:pt x="9375" y="6576"/>
                    <a:pt x="8266" y="8983"/>
                    <a:pt x="7190" y="11421"/>
                  </a:cubicBezTo>
                  <a:cubicBezTo>
                    <a:pt x="5986" y="14176"/>
                    <a:pt x="4498" y="16742"/>
                    <a:pt x="3041" y="19370"/>
                  </a:cubicBezTo>
                  <a:cubicBezTo>
                    <a:pt x="2503" y="20352"/>
                    <a:pt x="2091" y="21365"/>
                    <a:pt x="1711" y="22410"/>
                  </a:cubicBezTo>
                  <a:cubicBezTo>
                    <a:pt x="1521" y="22980"/>
                    <a:pt x="1331" y="23645"/>
                    <a:pt x="1046" y="24279"/>
                  </a:cubicBezTo>
                  <a:cubicBezTo>
                    <a:pt x="951" y="24437"/>
                    <a:pt x="824" y="24627"/>
                    <a:pt x="761" y="24817"/>
                  </a:cubicBezTo>
                  <a:cubicBezTo>
                    <a:pt x="602" y="25039"/>
                    <a:pt x="412" y="25229"/>
                    <a:pt x="222" y="25419"/>
                  </a:cubicBezTo>
                  <a:cubicBezTo>
                    <a:pt x="1" y="25577"/>
                    <a:pt x="127" y="25831"/>
                    <a:pt x="349" y="25926"/>
                  </a:cubicBezTo>
                  <a:cubicBezTo>
                    <a:pt x="317" y="26147"/>
                    <a:pt x="349" y="26369"/>
                    <a:pt x="507" y="26654"/>
                  </a:cubicBezTo>
                  <a:cubicBezTo>
                    <a:pt x="666" y="26971"/>
                    <a:pt x="1014" y="27256"/>
                    <a:pt x="1267" y="27541"/>
                  </a:cubicBezTo>
                  <a:cubicBezTo>
                    <a:pt x="1774" y="28079"/>
                    <a:pt x="2186" y="28681"/>
                    <a:pt x="2598" y="29314"/>
                  </a:cubicBezTo>
                  <a:cubicBezTo>
                    <a:pt x="3299" y="30317"/>
                    <a:pt x="3961" y="31359"/>
                    <a:pt x="4584" y="32425"/>
                  </a:cubicBezTo>
                  <a:lnTo>
                    <a:pt x="4584" y="32425"/>
                  </a:lnTo>
                  <a:cubicBezTo>
                    <a:pt x="4767" y="33078"/>
                    <a:pt x="5125" y="33709"/>
                    <a:pt x="5416" y="34318"/>
                  </a:cubicBezTo>
                  <a:cubicBezTo>
                    <a:pt x="5796" y="35110"/>
                    <a:pt x="6113" y="35933"/>
                    <a:pt x="6461" y="36725"/>
                  </a:cubicBezTo>
                  <a:cubicBezTo>
                    <a:pt x="7285" y="38467"/>
                    <a:pt x="8266" y="40113"/>
                    <a:pt x="9216" y="41792"/>
                  </a:cubicBezTo>
                  <a:cubicBezTo>
                    <a:pt x="9259" y="41867"/>
                    <a:pt x="9324" y="41899"/>
                    <a:pt x="9388" y="41899"/>
                  </a:cubicBezTo>
                  <a:cubicBezTo>
                    <a:pt x="9511" y="41899"/>
                    <a:pt x="9627" y="41780"/>
                    <a:pt x="9565" y="41633"/>
                  </a:cubicBezTo>
                  <a:cubicBezTo>
                    <a:pt x="9230" y="40964"/>
                    <a:pt x="9000" y="40274"/>
                    <a:pt x="8722" y="39597"/>
                  </a:cubicBezTo>
                  <a:lnTo>
                    <a:pt x="8722" y="39597"/>
                  </a:lnTo>
                  <a:cubicBezTo>
                    <a:pt x="8987" y="40025"/>
                    <a:pt x="9257" y="40450"/>
                    <a:pt x="9533" y="40873"/>
                  </a:cubicBezTo>
                  <a:lnTo>
                    <a:pt x="14537" y="49551"/>
                  </a:lnTo>
                  <a:cubicBezTo>
                    <a:pt x="14647" y="49717"/>
                    <a:pt x="14830" y="49810"/>
                    <a:pt x="15023" y="49810"/>
                  </a:cubicBezTo>
                  <a:cubicBezTo>
                    <a:pt x="15050" y="49810"/>
                    <a:pt x="15079" y="49808"/>
                    <a:pt x="15107" y="49804"/>
                  </a:cubicBezTo>
                  <a:cubicBezTo>
                    <a:pt x="15233" y="49741"/>
                    <a:pt x="15328" y="49677"/>
                    <a:pt x="15423" y="49551"/>
                  </a:cubicBezTo>
                  <a:cubicBezTo>
                    <a:pt x="15519" y="49519"/>
                    <a:pt x="15614" y="49424"/>
                    <a:pt x="15645" y="49297"/>
                  </a:cubicBezTo>
                  <a:cubicBezTo>
                    <a:pt x="15804" y="48094"/>
                    <a:pt x="15645" y="46954"/>
                    <a:pt x="15519" y="45782"/>
                  </a:cubicBezTo>
                  <a:cubicBezTo>
                    <a:pt x="15519" y="45687"/>
                    <a:pt x="15487" y="45592"/>
                    <a:pt x="15487" y="45465"/>
                  </a:cubicBezTo>
                  <a:lnTo>
                    <a:pt x="15487" y="43819"/>
                  </a:lnTo>
                  <a:lnTo>
                    <a:pt x="25518" y="43819"/>
                  </a:lnTo>
                  <a:cubicBezTo>
                    <a:pt x="25264" y="43868"/>
                    <a:pt x="25007" y="43922"/>
                    <a:pt x="24734" y="43977"/>
                  </a:cubicBezTo>
                  <a:cubicBezTo>
                    <a:pt x="23847" y="44135"/>
                    <a:pt x="22961" y="44104"/>
                    <a:pt x="22074" y="44357"/>
                  </a:cubicBezTo>
                  <a:cubicBezTo>
                    <a:pt x="21979" y="44389"/>
                    <a:pt x="21979" y="44547"/>
                    <a:pt x="22074" y="44547"/>
                  </a:cubicBezTo>
                  <a:cubicBezTo>
                    <a:pt x="22423" y="44603"/>
                    <a:pt x="22766" y="44625"/>
                    <a:pt x="23105" y="44625"/>
                  </a:cubicBezTo>
                  <a:cubicBezTo>
                    <a:pt x="24304" y="44625"/>
                    <a:pt x="25456" y="44350"/>
                    <a:pt x="26666" y="44325"/>
                  </a:cubicBezTo>
                  <a:cubicBezTo>
                    <a:pt x="27521" y="44294"/>
                    <a:pt x="28281" y="44167"/>
                    <a:pt x="29105" y="44040"/>
                  </a:cubicBezTo>
                  <a:cubicBezTo>
                    <a:pt x="29492" y="43979"/>
                    <a:pt x="30390" y="43826"/>
                    <a:pt x="31109" y="43826"/>
                  </a:cubicBezTo>
                  <a:cubicBezTo>
                    <a:pt x="31506" y="43826"/>
                    <a:pt x="31849" y="43873"/>
                    <a:pt x="32018" y="44009"/>
                  </a:cubicBezTo>
                  <a:cubicBezTo>
                    <a:pt x="32081" y="44059"/>
                    <a:pt x="32155" y="44085"/>
                    <a:pt x="32226" y="44085"/>
                  </a:cubicBezTo>
                  <a:cubicBezTo>
                    <a:pt x="32334" y="44085"/>
                    <a:pt x="32436" y="44028"/>
                    <a:pt x="32493" y="43914"/>
                  </a:cubicBezTo>
                  <a:cubicBezTo>
                    <a:pt x="32525" y="43882"/>
                    <a:pt x="32525" y="43850"/>
                    <a:pt x="32525" y="43819"/>
                  </a:cubicBezTo>
                  <a:lnTo>
                    <a:pt x="91208" y="43819"/>
                  </a:lnTo>
                  <a:cubicBezTo>
                    <a:pt x="95673" y="43819"/>
                    <a:pt x="99315" y="47460"/>
                    <a:pt x="99315" y="51894"/>
                  </a:cubicBezTo>
                  <a:lnTo>
                    <a:pt x="99315" y="53794"/>
                  </a:lnTo>
                  <a:cubicBezTo>
                    <a:pt x="99632" y="53573"/>
                    <a:pt x="99980" y="53351"/>
                    <a:pt x="100297" y="53129"/>
                  </a:cubicBezTo>
                  <a:lnTo>
                    <a:pt x="100297" y="51894"/>
                  </a:lnTo>
                  <a:cubicBezTo>
                    <a:pt x="100297" y="48411"/>
                    <a:pt x="98333" y="45370"/>
                    <a:pt x="95451" y="43850"/>
                  </a:cubicBezTo>
                  <a:lnTo>
                    <a:pt x="95451" y="43850"/>
                  </a:lnTo>
                  <a:cubicBezTo>
                    <a:pt x="97573" y="44515"/>
                    <a:pt x="99473" y="45814"/>
                    <a:pt x="100265" y="47999"/>
                  </a:cubicBezTo>
                  <a:cubicBezTo>
                    <a:pt x="100803" y="49456"/>
                    <a:pt x="100898" y="51166"/>
                    <a:pt x="100898" y="52781"/>
                  </a:cubicBezTo>
                  <a:cubicBezTo>
                    <a:pt x="100930" y="52749"/>
                    <a:pt x="100962" y="52749"/>
                    <a:pt x="100962" y="52718"/>
                  </a:cubicBezTo>
                  <a:cubicBezTo>
                    <a:pt x="101183" y="52623"/>
                    <a:pt x="101373" y="52496"/>
                    <a:pt x="101563" y="52401"/>
                  </a:cubicBezTo>
                  <a:cubicBezTo>
                    <a:pt x="101532" y="50944"/>
                    <a:pt x="101437" y="49456"/>
                    <a:pt x="101025" y="48126"/>
                  </a:cubicBezTo>
                  <a:cubicBezTo>
                    <a:pt x="100233" y="45687"/>
                    <a:pt x="98238" y="44104"/>
                    <a:pt x="95895" y="43312"/>
                  </a:cubicBezTo>
                  <a:cubicBezTo>
                    <a:pt x="94406" y="42805"/>
                    <a:pt x="92759" y="42583"/>
                    <a:pt x="91176" y="42583"/>
                  </a:cubicBezTo>
                  <a:cubicBezTo>
                    <a:pt x="90258" y="42609"/>
                    <a:pt x="89372" y="42635"/>
                    <a:pt x="88491" y="42635"/>
                  </a:cubicBezTo>
                  <a:cubicBezTo>
                    <a:pt x="87215" y="42635"/>
                    <a:pt x="85951" y="42581"/>
                    <a:pt x="84620" y="42393"/>
                  </a:cubicBezTo>
                  <a:cubicBezTo>
                    <a:pt x="82657" y="42077"/>
                    <a:pt x="35850" y="42140"/>
                    <a:pt x="33887" y="42077"/>
                  </a:cubicBezTo>
                  <a:cubicBezTo>
                    <a:pt x="31701" y="41982"/>
                    <a:pt x="29516" y="41855"/>
                    <a:pt x="27331" y="41823"/>
                  </a:cubicBezTo>
                  <a:cubicBezTo>
                    <a:pt x="27235" y="41822"/>
                    <a:pt x="27139" y="41821"/>
                    <a:pt x="27043" y="41821"/>
                  </a:cubicBezTo>
                  <a:cubicBezTo>
                    <a:pt x="24331" y="41821"/>
                    <a:pt x="21503" y="42419"/>
                    <a:pt x="18751" y="42419"/>
                  </a:cubicBezTo>
                  <a:cubicBezTo>
                    <a:pt x="17636" y="42419"/>
                    <a:pt x="16533" y="42321"/>
                    <a:pt x="15455" y="42045"/>
                  </a:cubicBezTo>
                  <a:cubicBezTo>
                    <a:pt x="15433" y="42040"/>
                    <a:pt x="15411" y="42037"/>
                    <a:pt x="15388" y="42037"/>
                  </a:cubicBezTo>
                  <a:cubicBezTo>
                    <a:pt x="15278" y="42037"/>
                    <a:pt x="15165" y="42099"/>
                    <a:pt x="15138" y="42203"/>
                  </a:cubicBezTo>
                  <a:cubicBezTo>
                    <a:pt x="15107" y="42425"/>
                    <a:pt x="15043" y="42615"/>
                    <a:pt x="15012" y="42805"/>
                  </a:cubicBezTo>
                  <a:lnTo>
                    <a:pt x="14980" y="42805"/>
                  </a:lnTo>
                  <a:cubicBezTo>
                    <a:pt x="14695" y="42805"/>
                    <a:pt x="14473" y="43027"/>
                    <a:pt x="14473" y="43312"/>
                  </a:cubicBezTo>
                  <a:lnTo>
                    <a:pt x="14473" y="47239"/>
                  </a:lnTo>
                  <a:cubicBezTo>
                    <a:pt x="14125" y="46700"/>
                    <a:pt x="13777" y="46162"/>
                    <a:pt x="13428" y="45624"/>
                  </a:cubicBezTo>
                  <a:lnTo>
                    <a:pt x="1806" y="25482"/>
                  </a:lnTo>
                  <a:lnTo>
                    <a:pt x="11148" y="9268"/>
                  </a:lnTo>
                  <a:cubicBezTo>
                    <a:pt x="11180" y="9236"/>
                    <a:pt x="11243" y="9204"/>
                    <a:pt x="11243" y="9141"/>
                  </a:cubicBezTo>
                  <a:cubicBezTo>
                    <a:pt x="11243" y="9141"/>
                    <a:pt x="11243" y="9109"/>
                    <a:pt x="11243" y="9109"/>
                  </a:cubicBezTo>
                  <a:lnTo>
                    <a:pt x="14442" y="3536"/>
                  </a:lnTo>
                  <a:lnTo>
                    <a:pt x="14442" y="7969"/>
                  </a:lnTo>
                  <a:cubicBezTo>
                    <a:pt x="14442" y="8254"/>
                    <a:pt x="14695" y="8476"/>
                    <a:pt x="14948" y="8476"/>
                  </a:cubicBezTo>
                  <a:lnTo>
                    <a:pt x="21092" y="8476"/>
                  </a:lnTo>
                  <a:cubicBezTo>
                    <a:pt x="21726" y="8476"/>
                    <a:pt x="22327" y="8508"/>
                    <a:pt x="22929" y="8508"/>
                  </a:cubicBezTo>
                  <a:cubicBezTo>
                    <a:pt x="24148" y="8539"/>
                    <a:pt x="25376" y="8547"/>
                    <a:pt x="26607" y="8547"/>
                  </a:cubicBezTo>
                  <a:cubicBezTo>
                    <a:pt x="27838" y="8547"/>
                    <a:pt x="29073" y="8539"/>
                    <a:pt x="30308" y="8539"/>
                  </a:cubicBezTo>
                  <a:cubicBezTo>
                    <a:pt x="32093" y="8539"/>
                    <a:pt x="35953" y="8526"/>
                    <a:pt x="40996" y="8526"/>
                  </a:cubicBezTo>
                  <a:cubicBezTo>
                    <a:pt x="59491" y="8526"/>
                    <a:pt x="93902" y="8702"/>
                    <a:pt x="100297" y="10345"/>
                  </a:cubicBezTo>
                  <a:cubicBezTo>
                    <a:pt x="107707" y="12213"/>
                    <a:pt x="114706" y="15792"/>
                    <a:pt x="120438" y="20827"/>
                  </a:cubicBezTo>
                  <a:cubicBezTo>
                    <a:pt x="121800" y="22030"/>
                    <a:pt x="123162" y="23329"/>
                    <a:pt x="124428" y="24691"/>
                  </a:cubicBezTo>
                  <a:cubicBezTo>
                    <a:pt x="124587" y="25007"/>
                    <a:pt x="124777" y="25292"/>
                    <a:pt x="124967" y="25546"/>
                  </a:cubicBezTo>
                  <a:cubicBezTo>
                    <a:pt x="126012" y="26939"/>
                    <a:pt x="127215" y="28174"/>
                    <a:pt x="127944" y="29789"/>
                  </a:cubicBezTo>
                  <a:cubicBezTo>
                    <a:pt x="128640" y="31309"/>
                    <a:pt x="129020" y="32956"/>
                    <a:pt x="129844" y="34445"/>
                  </a:cubicBezTo>
                  <a:cubicBezTo>
                    <a:pt x="130699" y="35996"/>
                    <a:pt x="131586" y="37453"/>
                    <a:pt x="132124" y="39163"/>
                  </a:cubicBezTo>
                  <a:cubicBezTo>
                    <a:pt x="133201" y="42583"/>
                    <a:pt x="133612" y="46162"/>
                    <a:pt x="133739" y="49741"/>
                  </a:cubicBezTo>
                  <a:cubicBezTo>
                    <a:pt x="133802" y="51229"/>
                    <a:pt x="133866" y="52686"/>
                    <a:pt x="133961" y="54143"/>
                  </a:cubicBezTo>
                  <a:lnTo>
                    <a:pt x="134658" y="54649"/>
                  </a:lnTo>
                  <a:cubicBezTo>
                    <a:pt x="134499" y="52464"/>
                    <a:pt x="134468" y="50279"/>
                    <a:pt x="134341" y="48094"/>
                  </a:cubicBezTo>
                  <a:cubicBezTo>
                    <a:pt x="134214" y="46352"/>
                    <a:pt x="134024" y="44610"/>
                    <a:pt x="133707" y="42900"/>
                  </a:cubicBezTo>
                  <a:lnTo>
                    <a:pt x="133707" y="42900"/>
                  </a:lnTo>
                  <a:cubicBezTo>
                    <a:pt x="134341" y="45814"/>
                    <a:pt x="134658" y="48822"/>
                    <a:pt x="134658" y="51926"/>
                  </a:cubicBezTo>
                  <a:lnTo>
                    <a:pt x="134658" y="54649"/>
                  </a:lnTo>
                  <a:cubicBezTo>
                    <a:pt x="134784" y="54713"/>
                    <a:pt x="134911" y="54808"/>
                    <a:pt x="135038" y="54903"/>
                  </a:cubicBezTo>
                  <a:cubicBezTo>
                    <a:pt x="135196" y="55029"/>
                    <a:pt x="135323" y="55124"/>
                    <a:pt x="135481" y="55219"/>
                  </a:cubicBezTo>
                  <a:cubicBezTo>
                    <a:pt x="135544" y="55251"/>
                    <a:pt x="135608" y="55283"/>
                    <a:pt x="135671" y="55346"/>
                  </a:cubicBezTo>
                  <a:lnTo>
                    <a:pt x="135671" y="51894"/>
                  </a:lnTo>
                  <a:cubicBezTo>
                    <a:pt x="135671" y="27414"/>
                    <a:pt x="115719" y="7463"/>
                    <a:pt x="91208" y="7463"/>
                  </a:cubicBezTo>
                  <a:lnTo>
                    <a:pt x="16532" y="7463"/>
                  </a:lnTo>
                  <a:cubicBezTo>
                    <a:pt x="16089" y="7273"/>
                    <a:pt x="15740" y="6988"/>
                    <a:pt x="15614" y="6481"/>
                  </a:cubicBezTo>
                  <a:cubicBezTo>
                    <a:pt x="15550" y="6291"/>
                    <a:pt x="15519" y="6069"/>
                    <a:pt x="15487" y="5848"/>
                  </a:cubicBezTo>
                  <a:lnTo>
                    <a:pt x="15487" y="1667"/>
                  </a:lnTo>
                  <a:cubicBezTo>
                    <a:pt x="15487" y="1604"/>
                    <a:pt x="15487" y="1541"/>
                    <a:pt x="15455" y="1509"/>
                  </a:cubicBezTo>
                  <a:cubicBezTo>
                    <a:pt x="15455" y="1066"/>
                    <a:pt x="15423" y="654"/>
                    <a:pt x="15423" y="242"/>
                  </a:cubicBezTo>
                  <a:cubicBezTo>
                    <a:pt x="15398" y="92"/>
                    <a:pt x="15294" y="1"/>
                    <a:pt x="1517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1582;p45">
              <a:extLst>
                <a:ext uri="{FF2B5EF4-FFF2-40B4-BE49-F238E27FC236}">
                  <a16:creationId xmlns:a16="http://schemas.microsoft.com/office/drawing/2014/main" id="{E70ABADE-7C41-4A99-24A2-14DB0E102F24}"/>
                </a:ext>
              </a:extLst>
            </p:cNvPr>
            <p:cNvSpPr/>
            <p:nvPr/>
          </p:nvSpPr>
          <p:spPr>
            <a:xfrm>
              <a:off x="8244177" y="6057900"/>
              <a:ext cx="3721880" cy="2042666"/>
            </a:xfrm>
            <a:custGeom>
              <a:avLst/>
              <a:gdLst/>
              <a:ahLst/>
              <a:cxnLst/>
              <a:rect l="l" t="t" r="r" b="b"/>
              <a:pathLst>
                <a:path w="125506" h="68881" extrusionOk="0">
                  <a:moveTo>
                    <a:pt x="94786" y="1925"/>
                  </a:moveTo>
                  <a:lnTo>
                    <a:pt x="94786" y="1925"/>
                  </a:lnTo>
                  <a:cubicBezTo>
                    <a:pt x="94058" y="2400"/>
                    <a:pt x="93329" y="2875"/>
                    <a:pt x="92601" y="3350"/>
                  </a:cubicBezTo>
                  <a:cubicBezTo>
                    <a:pt x="92189" y="3635"/>
                    <a:pt x="91746" y="3920"/>
                    <a:pt x="91334" y="4205"/>
                  </a:cubicBezTo>
                  <a:cubicBezTo>
                    <a:pt x="91334" y="4015"/>
                    <a:pt x="91334" y="3793"/>
                    <a:pt x="91334" y="3603"/>
                  </a:cubicBezTo>
                  <a:cubicBezTo>
                    <a:pt x="92506" y="3065"/>
                    <a:pt x="93646" y="2495"/>
                    <a:pt x="94786" y="1925"/>
                  </a:cubicBezTo>
                  <a:close/>
                  <a:moveTo>
                    <a:pt x="103020" y="2020"/>
                  </a:moveTo>
                  <a:lnTo>
                    <a:pt x="103020" y="2020"/>
                  </a:lnTo>
                  <a:cubicBezTo>
                    <a:pt x="104635" y="2843"/>
                    <a:pt x="106314" y="3540"/>
                    <a:pt x="107961" y="4268"/>
                  </a:cubicBezTo>
                  <a:cubicBezTo>
                    <a:pt x="107866" y="4395"/>
                    <a:pt x="107802" y="4585"/>
                    <a:pt x="107771" y="4775"/>
                  </a:cubicBezTo>
                  <a:lnTo>
                    <a:pt x="103020" y="2020"/>
                  </a:lnTo>
                  <a:close/>
                  <a:moveTo>
                    <a:pt x="91081" y="3730"/>
                  </a:moveTo>
                  <a:cubicBezTo>
                    <a:pt x="91081" y="3730"/>
                    <a:pt x="91081" y="3761"/>
                    <a:pt x="91113" y="3793"/>
                  </a:cubicBezTo>
                  <a:cubicBezTo>
                    <a:pt x="91144" y="3951"/>
                    <a:pt x="91144" y="4110"/>
                    <a:pt x="91176" y="4300"/>
                  </a:cubicBezTo>
                  <a:cubicBezTo>
                    <a:pt x="90891" y="4490"/>
                    <a:pt x="90606" y="4680"/>
                    <a:pt x="90321" y="4838"/>
                  </a:cubicBezTo>
                  <a:cubicBezTo>
                    <a:pt x="90416" y="4680"/>
                    <a:pt x="90448" y="4458"/>
                    <a:pt x="90448" y="4268"/>
                  </a:cubicBezTo>
                  <a:cubicBezTo>
                    <a:pt x="90479" y="4173"/>
                    <a:pt x="90479" y="4078"/>
                    <a:pt x="90479" y="3983"/>
                  </a:cubicBezTo>
                  <a:cubicBezTo>
                    <a:pt x="90543" y="3951"/>
                    <a:pt x="90574" y="3951"/>
                    <a:pt x="90638" y="3920"/>
                  </a:cubicBezTo>
                  <a:cubicBezTo>
                    <a:pt x="90796" y="3856"/>
                    <a:pt x="90923" y="3793"/>
                    <a:pt x="91081" y="3730"/>
                  </a:cubicBezTo>
                  <a:close/>
                  <a:moveTo>
                    <a:pt x="108246" y="4395"/>
                  </a:moveTo>
                  <a:cubicBezTo>
                    <a:pt x="108341" y="4426"/>
                    <a:pt x="108404" y="4458"/>
                    <a:pt x="108499" y="4490"/>
                  </a:cubicBezTo>
                  <a:cubicBezTo>
                    <a:pt x="108467" y="4616"/>
                    <a:pt x="108467" y="4743"/>
                    <a:pt x="108467" y="4838"/>
                  </a:cubicBezTo>
                  <a:cubicBezTo>
                    <a:pt x="108436" y="4933"/>
                    <a:pt x="108436" y="5060"/>
                    <a:pt x="108467" y="5155"/>
                  </a:cubicBezTo>
                  <a:lnTo>
                    <a:pt x="108056" y="4933"/>
                  </a:lnTo>
                  <a:cubicBezTo>
                    <a:pt x="108087" y="4870"/>
                    <a:pt x="108119" y="4806"/>
                    <a:pt x="108119" y="4711"/>
                  </a:cubicBezTo>
                  <a:cubicBezTo>
                    <a:pt x="108151" y="4616"/>
                    <a:pt x="108214" y="4490"/>
                    <a:pt x="108246" y="4395"/>
                  </a:cubicBezTo>
                  <a:close/>
                  <a:moveTo>
                    <a:pt x="108816" y="4648"/>
                  </a:moveTo>
                  <a:cubicBezTo>
                    <a:pt x="109006" y="4711"/>
                    <a:pt x="109164" y="4806"/>
                    <a:pt x="109322" y="4870"/>
                  </a:cubicBezTo>
                  <a:cubicBezTo>
                    <a:pt x="109259" y="5123"/>
                    <a:pt x="109291" y="5408"/>
                    <a:pt x="109322" y="5661"/>
                  </a:cubicBezTo>
                  <a:lnTo>
                    <a:pt x="108752" y="5345"/>
                  </a:lnTo>
                  <a:cubicBezTo>
                    <a:pt x="108752" y="5218"/>
                    <a:pt x="108752" y="5091"/>
                    <a:pt x="108752" y="4965"/>
                  </a:cubicBezTo>
                  <a:cubicBezTo>
                    <a:pt x="108784" y="4870"/>
                    <a:pt x="108816" y="4743"/>
                    <a:pt x="108816" y="4648"/>
                  </a:cubicBezTo>
                  <a:close/>
                  <a:moveTo>
                    <a:pt x="109639" y="5028"/>
                  </a:moveTo>
                  <a:cubicBezTo>
                    <a:pt x="109829" y="5123"/>
                    <a:pt x="110051" y="5186"/>
                    <a:pt x="110241" y="5281"/>
                  </a:cubicBezTo>
                  <a:cubicBezTo>
                    <a:pt x="110177" y="5598"/>
                    <a:pt x="110272" y="5946"/>
                    <a:pt x="110336" y="6263"/>
                  </a:cubicBezTo>
                  <a:lnTo>
                    <a:pt x="109544" y="5820"/>
                  </a:lnTo>
                  <a:cubicBezTo>
                    <a:pt x="109576" y="5630"/>
                    <a:pt x="109607" y="5471"/>
                    <a:pt x="109607" y="5313"/>
                  </a:cubicBezTo>
                  <a:cubicBezTo>
                    <a:pt x="109607" y="5218"/>
                    <a:pt x="109639" y="5123"/>
                    <a:pt x="109639" y="5028"/>
                  </a:cubicBezTo>
                  <a:close/>
                  <a:moveTo>
                    <a:pt x="90163" y="4110"/>
                  </a:moveTo>
                  <a:cubicBezTo>
                    <a:pt x="90163" y="4141"/>
                    <a:pt x="90163" y="4141"/>
                    <a:pt x="90163" y="4173"/>
                  </a:cubicBezTo>
                  <a:cubicBezTo>
                    <a:pt x="90163" y="4426"/>
                    <a:pt x="90163" y="4711"/>
                    <a:pt x="90131" y="4965"/>
                  </a:cubicBezTo>
                  <a:cubicBezTo>
                    <a:pt x="89339" y="5471"/>
                    <a:pt x="88547" y="5978"/>
                    <a:pt x="87756" y="6485"/>
                  </a:cubicBezTo>
                  <a:cubicBezTo>
                    <a:pt x="87787" y="6231"/>
                    <a:pt x="87787" y="5978"/>
                    <a:pt x="87787" y="5756"/>
                  </a:cubicBezTo>
                  <a:cubicBezTo>
                    <a:pt x="87819" y="5566"/>
                    <a:pt x="87819" y="5345"/>
                    <a:pt x="87819" y="5155"/>
                  </a:cubicBezTo>
                  <a:cubicBezTo>
                    <a:pt x="88579" y="4806"/>
                    <a:pt x="89371" y="4458"/>
                    <a:pt x="90163" y="4110"/>
                  </a:cubicBezTo>
                  <a:close/>
                  <a:moveTo>
                    <a:pt x="110589" y="5471"/>
                  </a:moveTo>
                  <a:cubicBezTo>
                    <a:pt x="110716" y="5535"/>
                    <a:pt x="110874" y="5598"/>
                    <a:pt x="111001" y="5661"/>
                  </a:cubicBezTo>
                  <a:cubicBezTo>
                    <a:pt x="111001" y="5788"/>
                    <a:pt x="111032" y="5915"/>
                    <a:pt x="111032" y="6041"/>
                  </a:cubicBezTo>
                  <a:cubicBezTo>
                    <a:pt x="111064" y="6263"/>
                    <a:pt x="111127" y="6485"/>
                    <a:pt x="111127" y="6707"/>
                  </a:cubicBezTo>
                  <a:lnTo>
                    <a:pt x="110621" y="6421"/>
                  </a:lnTo>
                  <a:cubicBezTo>
                    <a:pt x="110621" y="6231"/>
                    <a:pt x="110621" y="6041"/>
                    <a:pt x="110589" y="5883"/>
                  </a:cubicBezTo>
                  <a:cubicBezTo>
                    <a:pt x="110589" y="5756"/>
                    <a:pt x="110589" y="5598"/>
                    <a:pt x="110589" y="5471"/>
                  </a:cubicBezTo>
                  <a:close/>
                  <a:moveTo>
                    <a:pt x="87471" y="5313"/>
                  </a:moveTo>
                  <a:cubicBezTo>
                    <a:pt x="87471" y="5471"/>
                    <a:pt x="87471" y="5598"/>
                    <a:pt x="87471" y="5725"/>
                  </a:cubicBezTo>
                  <a:cubicBezTo>
                    <a:pt x="87502" y="6041"/>
                    <a:pt x="87502" y="6326"/>
                    <a:pt x="87534" y="6612"/>
                  </a:cubicBezTo>
                  <a:cubicBezTo>
                    <a:pt x="87249" y="6770"/>
                    <a:pt x="86964" y="6960"/>
                    <a:pt x="86679" y="7118"/>
                  </a:cubicBezTo>
                  <a:cubicBezTo>
                    <a:pt x="86742" y="6865"/>
                    <a:pt x="86742" y="6612"/>
                    <a:pt x="86774" y="6358"/>
                  </a:cubicBezTo>
                  <a:cubicBezTo>
                    <a:pt x="86774" y="6136"/>
                    <a:pt x="86774" y="5883"/>
                    <a:pt x="86774" y="5661"/>
                  </a:cubicBezTo>
                  <a:cubicBezTo>
                    <a:pt x="86996" y="5535"/>
                    <a:pt x="87217" y="5440"/>
                    <a:pt x="87471" y="5313"/>
                  </a:cubicBezTo>
                  <a:close/>
                  <a:moveTo>
                    <a:pt x="86426" y="5820"/>
                  </a:moveTo>
                  <a:cubicBezTo>
                    <a:pt x="86426" y="5946"/>
                    <a:pt x="86457" y="6105"/>
                    <a:pt x="86457" y="6200"/>
                  </a:cubicBezTo>
                  <a:cubicBezTo>
                    <a:pt x="86489" y="6580"/>
                    <a:pt x="86489" y="6928"/>
                    <a:pt x="86426" y="7277"/>
                  </a:cubicBezTo>
                  <a:cubicBezTo>
                    <a:pt x="86331" y="7308"/>
                    <a:pt x="86267" y="7372"/>
                    <a:pt x="86172" y="7435"/>
                  </a:cubicBezTo>
                  <a:cubicBezTo>
                    <a:pt x="86077" y="7467"/>
                    <a:pt x="86014" y="7530"/>
                    <a:pt x="85919" y="7562"/>
                  </a:cubicBezTo>
                  <a:cubicBezTo>
                    <a:pt x="85951" y="7308"/>
                    <a:pt x="85951" y="7023"/>
                    <a:pt x="85951" y="6738"/>
                  </a:cubicBezTo>
                  <a:cubicBezTo>
                    <a:pt x="85951" y="6517"/>
                    <a:pt x="86046" y="6263"/>
                    <a:pt x="86046" y="6010"/>
                  </a:cubicBezTo>
                  <a:cubicBezTo>
                    <a:pt x="86172" y="5946"/>
                    <a:pt x="86299" y="5883"/>
                    <a:pt x="86426" y="5820"/>
                  </a:cubicBezTo>
                  <a:close/>
                  <a:moveTo>
                    <a:pt x="85634" y="6231"/>
                  </a:moveTo>
                  <a:lnTo>
                    <a:pt x="85634" y="6231"/>
                  </a:lnTo>
                  <a:cubicBezTo>
                    <a:pt x="85602" y="6358"/>
                    <a:pt x="85602" y="6517"/>
                    <a:pt x="85602" y="6612"/>
                  </a:cubicBezTo>
                  <a:cubicBezTo>
                    <a:pt x="85634" y="6960"/>
                    <a:pt x="85665" y="7340"/>
                    <a:pt x="85729" y="7688"/>
                  </a:cubicBezTo>
                  <a:cubicBezTo>
                    <a:pt x="85634" y="7752"/>
                    <a:pt x="85539" y="7783"/>
                    <a:pt x="85475" y="7847"/>
                  </a:cubicBezTo>
                  <a:cubicBezTo>
                    <a:pt x="85475" y="7688"/>
                    <a:pt x="85444" y="7530"/>
                    <a:pt x="85444" y="7435"/>
                  </a:cubicBezTo>
                  <a:cubicBezTo>
                    <a:pt x="85444" y="7182"/>
                    <a:pt x="85475" y="6612"/>
                    <a:pt x="85254" y="6390"/>
                  </a:cubicBezTo>
                  <a:cubicBezTo>
                    <a:pt x="85380" y="6326"/>
                    <a:pt x="85507" y="6295"/>
                    <a:pt x="85634" y="6231"/>
                  </a:cubicBezTo>
                  <a:close/>
                  <a:moveTo>
                    <a:pt x="85032" y="6517"/>
                  </a:moveTo>
                  <a:lnTo>
                    <a:pt x="85032" y="6517"/>
                  </a:lnTo>
                  <a:cubicBezTo>
                    <a:pt x="84969" y="6738"/>
                    <a:pt x="85064" y="7087"/>
                    <a:pt x="85095" y="7277"/>
                  </a:cubicBezTo>
                  <a:cubicBezTo>
                    <a:pt x="85127" y="7498"/>
                    <a:pt x="85159" y="7752"/>
                    <a:pt x="85159" y="8005"/>
                  </a:cubicBezTo>
                  <a:cubicBezTo>
                    <a:pt x="84905" y="8163"/>
                    <a:pt x="84684" y="8290"/>
                    <a:pt x="84462" y="8417"/>
                  </a:cubicBezTo>
                  <a:cubicBezTo>
                    <a:pt x="84462" y="8068"/>
                    <a:pt x="84462" y="7720"/>
                    <a:pt x="84462" y="7403"/>
                  </a:cubicBezTo>
                  <a:cubicBezTo>
                    <a:pt x="84462" y="7213"/>
                    <a:pt x="84525" y="6992"/>
                    <a:pt x="84557" y="6802"/>
                  </a:cubicBezTo>
                  <a:cubicBezTo>
                    <a:pt x="84715" y="6707"/>
                    <a:pt x="84874" y="6612"/>
                    <a:pt x="85032" y="6517"/>
                  </a:cubicBezTo>
                  <a:close/>
                  <a:moveTo>
                    <a:pt x="111381" y="5851"/>
                  </a:moveTo>
                  <a:cubicBezTo>
                    <a:pt x="112268" y="6326"/>
                    <a:pt x="113123" y="6802"/>
                    <a:pt x="113946" y="7340"/>
                  </a:cubicBezTo>
                  <a:cubicBezTo>
                    <a:pt x="115466" y="8322"/>
                    <a:pt x="116986" y="9367"/>
                    <a:pt x="118475" y="10443"/>
                  </a:cubicBezTo>
                  <a:cubicBezTo>
                    <a:pt x="118475" y="10475"/>
                    <a:pt x="118475" y="10538"/>
                    <a:pt x="118475" y="10570"/>
                  </a:cubicBezTo>
                  <a:cubicBezTo>
                    <a:pt x="118443" y="10697"/>
                    <a:pt x="118443" y="10823"/>
                    <a:pt x="118475" y="10950"/>
                  </a:cubicBezTo>
                  <a:lnTo>
                    <a:pt x="111349" y="6833"/>
                  </a:lnTo>
                  <a:cubicBezTo>
                    <a:pt x="111381" y="6643"/>
                    <a:pt x="111381" y="6453"/>
                    <a:pt x="111381" y="6231"/>
                  </a:cubicBezTo>
                  <a:cubicBezTo>
                    <a:pt x="111381" y="6136"/>
                    <a:pt x="111381" y="6010"/>
                    <a:pt x="111381" y="5851"/>
                  </a:cubicBezTo>
                  <a:close/>
                  <a:moveTo>
                    <a:pt x="118791" y="10665"/>
                  </a:moveTo>
                  <a:cubicBezTo>
                    <a:pt x="118918" y="10760"/>
                    <a:pt x="119076" y="10855"/>
                    <a:pt x="119203" y="10950"/>
                  </a:cubicBezTo>
                  <a:cubicBezTo>
                    <a:pt x="119203" y="11045"/>
                    <a:pt x="119203" y="11140"/>
                    <a:pt x="119203" y="11235"/>
                  </a:cubicBezTo>
                  <a:cubicBezTo>
                    <a:pt x="119203" y="11299"/>
                    <a:pt x="119203" y="11330"/>
                    <a:pt x="119235" y="11394"/>
                  </a:cubicBezTo>
                  <a:lnTo>
                    <a:pt x="118760" y="11108"/>
                  </a:lnTo>
                  <a:cubicBezTo>
                    <a:pt x="118760" y="10982"/>
                    <a:pt x="118760" y="10855"/>
                    <a:pt x="118791" y="10697"/>
                  </a:cubicBezTo>
                  <a:cubicBezTo>
                    <a:pt x="118791" y="10697"/>
                    <a:pt x="118791" y="10665"/>
                    <a:pt x="118791" y="10665"/>
                  </a:cubicBezTo>
                  <a:close/>
                  <a:moveTo>
                    <a:pt x="119520" y="11172"/>
                  </a:moveTo>
                  <a:cubicBezTo>
                    <a:pt x="119773" y="11362"/>
                    <a:pt x="120058" y="11584"/>
                    <a:pt x="120311" y="11774"/>
                  </a:cubicBezTo>
                  <a:cubicBezTo>
                    <a:pt x="120311" y="11837"/>
                    <a:pt x="120311" y="11869"/>
                    <a:pt x="120311" y="11932"/>
                  </a:cubicBezTo>
                  <a:cubicBezTo>
                    <a:pt x="120311" y="11964"/>
                    <a:pt x="120311" y="11995"/>
                    <a:pt x="120343" y="12027"/>
                  </a:cubicBezTo>
                  <a:lnTo>
                    <a:pt x="119488" y="11552"/>
                  </a:lnTo>
                  <a:cubicBezTo>
                    <a:pt x="119488" y="11457"/>
                    <a:pt x="119520" y="11330"/>
                    <a:pt x="119520" y="11235"/>
                  </a:cubicBezTo>
                  <a:cubicBezTo>
                    <a:pt x="119520" y="11235"/>
                    <a:pt x="119520" y="11203"/>
                    <a:pt x="119520" y="11172"/>
                  </a:cubicBezTo>
                  <a:close/>
                  <a:moveTo>
                    <a:pt x="120533" y="11932"/>
                  </a:moveTo>
                  <a:cubicBezTo>
                    <a:pt x="121040" y="12280"/>
                    <a:pt x="121578" y="12660"/>
                    <a:pt x="122085" y="13040"/>
                  </a:cubicBezTo>
                  <a:lnTo>
                    <a:pt x="120533" y="12122"/>
                  </a:lnTo>
                  <a:cubicBezTo>
                    <a:pt x="120533" y="12059"/>
                    <a:pt x="120533" y="11995"/>
                    <a:pt x="120533" y="11932"/>
                  </a:cubicBezTo>
                  <a:close/>
                  <a:moveTo>
                    <a:pt x="84177" y="6992"/>
                  </a:moveTo>
                  <a:cubicBezTo>
                    <a:pt x="84177" y="7118"/>
                    <a:pt x="84177" y="7245"/>
                    <a:pt x="84177" y="7340"/>
                  </a:cubicBezTo>
                  <a:cubicBezTo>
                    <a:pt x="84177" y="7720"/>
                    <a:pt x="84177" y="8132"/>
                    <a:pt x="84240" y="8543"/>
                  </a:cubicBezTo>
                  <a:cubicBezTo>
                    <a:pt x="82625" y="9462"/>
                    <a:pt x="81010" y="10348"/>
                    <a:pt x="79458" y="11362"/>
                  </a:cubicBezTo>
                  <a:cubicBezTo>
                    <a:pt x="78920" y="11679"/>
                    <a:pt x="78413" y="12027"/>
                    <a:pt x="77907" y="12407"/>
                  </a:cubicBezTo>
                  <a:lnTo>
                    <a:pt x="75341" y="13864"/>
                  </a:lnTo>
                  <a:cubicBezTo>
                    <a:pt x="75278" y="13895"/>
                    <a:pt x="75246" y="13959"/>
                    <a:pt x="75183" y="14022"/>
                  </a:cubicBezTo>
                  <a:cubicBezTo>
                    <a:pt x="75088" y="14085"/>
                    <a:pt x="74993" y="14149"/>
                    <a:pt x="74866" y="14212"/>
                  </a:cubicBezTo>
                  <a:cubicBezTo>
                    <a:pt x="75500" y="13515"/>
                    <a:pt x="76703" y="12597"/>
                    <a:pt x="76988" y="12344"/>
                  </a:cubicBezTo>
                  <a:cubicBezTo>
                    <a:pt x="77843" y="11584"/>
                    <a:pt x="78730" y="10855"/>
                    <a:pt x="79585" y="10127"/>
                  </a:cubicBezTo>
                  <a:cubicBezTo>
                    <a:pt x="81073" y="8892"/>
                    <a:pt x="82594" y="7878"/>
                    <a:pt x="84177" y="6992"/>
                  </a:cubicBezTo>
                  <a:close/>
                  <a:moveTo>
                    <a:pt x="123763" y="14212"/>
                  </a:moveTo>
                  <a:cubicBezTo>
                    <a:pt x="123890" y="14307"/>
                    <a:pt x="124017" y="14402"/>
                    <a:pt x="124175" y="14497"/>
                  </a:cubicBezTo>
                  <a:lnTo>
                    <a:pt x="123732" y="14497"/>
                  </a:lnTo>
                  <a:cubicBezTo>
                    <a:pt x="123732" y="14465"/>
                    <a:pt x="123732" y="14465"/>
                    <a:pt x="123763" y="14434"/>
                  </a:cubicBezTo>
                  <a:cubicBezTo>
                    <a:pt x="123763" y="14370"/>
                    <a:pt x="123763" y="14307"/>
                    <a:pt x="123763" y="14212"/>
                  </a:cubicBezTo>
                  <a:close/>
                  <a:moveTo>
                    <a:pt x="79775" y="14814"/>
                  </a:moveTo>
                  <a:cubicBezTo>
                    <a:pt x="79458" y="14814"/>
                    <a:pt x="79110" y="14877"/>
                    <a:pt x="78825" y="14909"/>
                  </a:cubicBezTo>
                  <a:cubicBezTo>
                    <a:pt x="78508" y="14940"/>
                    <a:pt x="78160" y="15004"/>
                    <a:pt x="77843" y="15035"/>
                  </a:cubicBezTo>
                  <a:cubicBezTo>
                    <a:pt x="77843" y="14972"/>
                    <a:pt x="77875" y="14877"/>
                    <a:pt x="77875" y="14814"/>
                  </a:cubicBezTo>
                  <a:close/>
                  <a:moveTo>
                    <a:pt x="77590" y="14814"/>
                  </a:moveTo>
                  <a:cubicBezTo>
                    <a:pt x="77622" y="14877"/>
                    <a:pt x="77622" y="14972"/>
                    <a:pt x="77653" y="15035"/>
                  </a:cubicBezTo>
                  <a:cubicBezTo>
                    <a:pt x="77590" y="15067"/>
                    <a:pt x="77558" y="15067"/>
                    <a:pt x="77495" y="15067"/>
                  </a:cubicBezTo>
                  <a:lnTo>
                    <a:pt x="77495" y="14940"/>
                  </a:lnTo>
                  <a:cubicBezTo>
                    <a:pt x="77495" y="14909"/>
                    <a:pt x="77495" y="14845"/>
                    <a:pt x="77527" y="14814"/>
                  </a:cubicBezTo>
                  <a:close/>
                  <a:moveTo>
                    <a:pt x="77210" y="14814"/>
                  </a:moveTo>
                  <a:cubicBezTo>
                    <a:pt x="77210" y="14877"/>
                    <a:pt x="77210" y="15004"/>
                    <a:pt x="77242" y="15099"/>
                  </a:cubicBezTo>
                  <a:cubicBezTo>
                    <a:pt x="77083" y="15099"/>
                    <a:pt x="76957" y="15130"/>
                    <a:pt x="76830" y="15130"/>
                  </a:cubicBezTo>
                  <a:cubicBezTo>
                    <a:pt x="76830" y="15130"/>
                    <a:pt x="76830" y="15099"/>
                    <a:pt x="76830" y="15099"/>
                  </a:cubicBezTo>
                  <a:cubicBezTo>
                    <a:pt x="76861" y="15035"/>
                    <a:pt x="76893" y="14972"/>
                    <a:pt x="76893" y="14909"/>
                  </a:cubicBezTo>
                  <a:cubicBezTo>
                    <a:pt x="76893" y="14909"/>
                    <a:pt x="76893" y="14877"/>
                    <a:pt x="76893" y="14877"/>
                  </a:cubicBezTo>
                  <a:cubicBezTo>
                    <a:pt x="76893" y="14877"/>
                    <a:pt x="76893" y="14877"/>
                    <a:pt x="76893" y="14845"/>
                  </a:cubicBezTo>
                  <a:cubicBezTo>
                    <a:pt x="76893" y="14845"/>
                    <a:pt x="76861" y="14814"/>
                    <a:pt x="76861" y="14814"/>
                  </a:cubicBezTo>
                  <a:close/>
                  <a:moveTo>
                    <a:pt x="75215" y="14592"/>
                  </a:moveTo>
                  <a:cubicBezTo>
                    <a:pt x="75215" y="14592"/>
                    <a:pt x="75215" y="14624"/>
                    <a:pt x="75215" y="14624"/>
                  </a:cubicBezTo>
                  <a:cubicBezTo>
                    <a:pt x="75215" y="14814"/>
                    <a:pt x="75215" y="15004"/>
                    <a:pt x="75215" y="15162"/>
                  </a:cubicBezTo>
                  <a:cubicBezTo>
                    <a:pt x="74866" y="15162"/>
                    <a:pt x="74581" y="15067"/>
                    <a:pt x="74518" y="14909"/>
                  </a:cubicBezTo>
                  <a:cubicBezTo>
                    <a:pt x="74518" y="14909"/>
                    <a:pt x="74518" y="14909"/>
                    <a:pt x="74518" y="14877"/>
                  </a:cubicBezTo>
                  <a:cubicBezTo>
                    <a:pt x="74740" y="14782"/>
                    <a:pt x="74961" y="14687"/>
                    <a:pt x="75215" y="14592"/>
                  </a:cubicBezTo>
                  <a:close/>
                  <a:moveTo>
                    <a:pt x="75436" y="14782"/>
                  </a:moveTo>
                  <a:cubicBezTo>
                    <a:pt x="75500" y="14782"/>
                    <a:pt x="75563" y="14814"/>
                    <a:pt x="75595" y="14814"/>
                  </a:cubicBezTo>
                  <a:lnTo>
                    <a:pt x="75911" y="14814"/>
                  </a:lnTo>
                  <a:cubicBezTo>
                    <a:pt x="75911" y="14940"/>
                    <a:pt x="75911" y="15067"/>
                    <a:pt x="75943" y="15194"/>
                  </a:cubicBezTo>
                  <a:lnTo>
                    <a:pt x="75373" y="15194"/>
                  </a:lnTo>
                  <a:cubicBezTo>
                    <a:pt x="75405" y="15067"/>
                    <a:pt x="75436" y="14909"/>
                    <a:pt x="75436" y="14782"/>
                  </a:cubicBezTo>
                  <a:close/>
                  <a:moveTo>
                    <a:pt x="76671" y="14814"/>
                  </a:moveTo>
                  <a:cubicBezTo>
                    <a:pt x="76576" y="14877"/>
                    <a:pt x="76545" y="15004"/>
                    <a:pt x="76513" y="15162"/>
                  </a:cubicBezTo>
                  <a:cubicBezTo>
                    <a:pt x="76418" y="15162"/>
                    <a:pt x="76291" y="15162"/>
                    <a:pt x="76133" y="15194"/>
                  </a:cubicBezTo>
                  <a:cubicBezTo>
                    <a:pt x="76133" y="15067"/>
                    <a:pt x="76165" y="14940"/>
                    <a:pt x="76165" y="14814"/>
                  </a:cubicBezTo>
                  <a:close/>
                  <a:moveTo>
                    <a:pt x="81865" y="14814"/>
                  </a:moveTo>
                  <a:lnTo>
                    <a:pt x="81865" y="16429"/>
                  </a:lnTo>
                  <a:cubicBezTo>
                    <a:pt x="81834" y="15986"/>
                    <a:pt x="81707" y="15574"/>
                    <a:pt x="81454" y="15289"/>
                  </a:cubicBezTo>
                  <a:cubicBezTo>
                    <a:pt x="81137" y="14940"/>
                    <a:pt x="80693" y="14845"/>
                    <a:pt x="80250" y="14814"/>
                  </a:cubicBezTo>
                  <a:close/>
                  <a:moveTo>
                    <a:pt x="118221" y="16682"/>
                  </a:moveTo>
                  <a:lnTo>
                    <a:pt x="118253" y="16936"/>
                  </a:lnTo>
                  <a:cubicBezTo>
                    <a:pt x="118411" y="18139"/>
                    <a:pt x="118348" y="19247"/>
                    <a:pt x="118221" y="20451"/>
                  </a:cubicBezTo>
                  <a:lnTo>
                    <a:pt x="118221" y="16682"/>
                  </a:lnTo>
                  <a:close/>
                  <a:moveTo>
                    <a:pt x="80662" y="27671"/>
                  </a:moveTo>
                  <a:cubicBezTo>
                    <a:pt x="79237" y="29983"/>
                    <a:pt x="76671" y="31503"/>
                    <a:pt x="73790" y="31503"/>
                  </a:cubicBezTo>
                  <a:lnTo>
                    <a:pt x="63275" y="31503"/>
                  </a:lnTo>
                  <a:cubicBezTo>
                    <a:pt x="66822" y="31187"/>
                    <a:pt x="70306" y="30490"/>
                    <a:pt x="73853" y="30110"/>
                  </a:cubicBezTo>
                  <a:cubicBezTo>
                    <a:pt x="76133" y="29825"/>
                    <a:pt x="79047" y="29508"/>
                    <a:pt x="80662" y="27671"/>
                  </a:cubicBezTo>
                  <a:close/>
                  <a:moveTo>
                    <a:pt x="113756" y="42872"/>
                  </a:moveTo>
                  <a:cubicBezTo>
                    <a:pt x="111983" y="47274"/>
                    <a:pt x="109544" y="51265"/>
                    <a:pt x="105775" y="54368"/>
                  </a:cubicBezTo>
                  <a:cubicBezTo>
                    <a:pt x="105522" y="54558"/>
                    <a:pt x="105300" y="54780"/>
                    <a:pt x="105079" y="54970"/>
                  </a:cubicBezTo>
                  <a:cubicBezTo>
                    <a:pt x="108594" y="51455"/>
                    <a:pt x="111539" y="47369"/>
                    <a:pt x="113756" y="42872"/>
                  </a:cubicBezTo>
                  <a:close/>
                  <a:moveTo>
                    <a:pt x="15328" y="67891"/>
                  </a:moveTo>
                  <a:cubicBezTo>
                    <a:pt x="13587" y="67954"/>
                    <a:pt x="11845" y="68049"/>
                    <a:pt x="10135" y="68176"/>
                  </a:cubicBezTo>
                  <a:cubicBezTo>
                    <a:pt x="9059" y="68278"/>
                    <a:pt x="7734" y="68464"/>
                    <a:pt x="6439" y="68464"/>
                  </a:cubicBezTo>
                  <a:cubicBezTo>
                    <a:pt x="5332" y="68464"/>
                    <a:pt x="4247" y="68328"/>
                    <a:pt x="3358" y="67891"/>
                  </a:cubicBezTo>
                  <a:close/>
                  <a:moveTo>
                    <a:pt x="98879" y="0"/>
                  </a:moveTo>
                  <a:cubicBezTo>
                    <a:pt x="98566" y="0"/>
                    <a:pt x="98247" y="28"/>
                    <a:pt x="97921" y="88"/>
                  </a:cubicBezTo>
                  <a:cubicBezTo>
                    <a:pt x="96306" y="404"/>
                    <a:pt x="94850" y="1228"/>
                    <a:pt x="93424" y="1988"/>
                  </a:cubicBezTo>
                  <a:cubicBezTo>
                    <a:pt x="92411" y="2495"/>
                    <a:pt x="91398" y="2970"/>
                    <a:pt x="90384" y="3413"/>
                  </a:cubicBezTo>
                  <a:cubicBezTo>
                    <a:pt x="90353" y="3381"/>
                    <a:pt x="90321" y="3365"/>
                    <a:pt x="90289" y="3365"/>
                  </a:cubicBezTo>
                  <a:cubicBezTo>
                    <a:pt x="90258" y="3365"/>
                    <a:pt x="90226" y="3381"/>
                    <a:pt x="90194" y="3413"/>
                  </a:cubicBezTo>
                  <a:cubicBezTo>
                    <a:pt x="90194" y="3445"/>
                    <a:pt x="90163" y="3476"/>
                    <a:pt x="90163" y="3508"/>
                  </a:cubicBezTo>
                  <a:cubicBezTo>
                    <a:pt x="88959" y="4015"/>
                    <a:pt x="87756" y="4521"/>
                    <a:pt x="86552" y="5060"/>
                  </a:cubicBezTo>
                  <a:cubicBezTo>
                    <a:pt x="86552" y="5060"/>
                    <a:pt x="86521" y="5091"/>
                    <a:pt x="86489" y="5091"/>
                  </a:cubicBezTo>
                  <a:cubicBezTo>
                    <a:pt x="85412" y="5598"/>
                    <a:pt x="84304" y="6136"/>
                    <a:pt x="83259" y="6738"/>
                  </a:cubicBezTo>
                  <a:cubicBezTo>
                    <a:pt x="79743" y="8797"/>
                    <a:pt x="76703" y="11774"/>
                    <a:pt x="73758" y="14592"/>
                  </a:cubicBezTo>
                  <a:cubicBezTo>
                    <a:pt x="73695" y="14655"/>
                    <a:pt x="73663" y="14814"/>
                    <a:pt x="73726" y="14909"/>
                  </a:cubicBezTo>
                  <a:cubicBezTo>
                    <a:pt x="74202" y="15579"/>
                    <a:pt x="75060" y="15732"/>
                    <a:pt x="75900" y="15732"/>
                  </a:cubicBezTo>
                  <a:cubicBezTo>
                    <a:pt x="76291" y="15732"/>
                    <a:pt x="76678" y="15699"/>
                    <a:pt x="77020" y="15669"/>
                  </a:cubicBezTo>
                  <a:cubicBezTo>
                    <a:pt x="77621" y="15632"/>
                    <a:pt x="78766" y="15334"/>
                    <a:pt x="79722" y="15334"/>
                  </a:cubicBezTo>
                  <a:cubicBezTo>
                    <a:pt x="80428" y="15334"/>
                    <a:pt x="81030" y="15497"/>
                    <a:pt x="81232" y="16049"/>
                  </a:cubicBezTo>
                  <a:cubicBezTo>
                    <a:pt x="81454" y="16714"/>
                    <a:pt x="81327" y="17632"/>
                    <a:pt x="81359" y="18329"/>
                  </a:cubicBezTo>
                  <a:cubicBezTo>
                    <a:pt x="81390" y="19089"/>
                    <a:pt x="81454" y="19881"/>
                    <a:pt x="81485" y="20672"/>
                  </a:cubicBezTo>
                  <a:cubicBezTo>
                    <a:pt x="81580" y="22414"/>
                    <a:pt x="81644" y="24314"/>
                    <a:pt x="81042" y="25993"/>
                  </a:cubicBezTo>
                  <a:cubicBezTo>
                    <a:pt x="79712" y="29508"/>
                    <a:pt x="74866" y="29381"/>
                    <a:pt x="71794" y="29761"/>
                  </a:cubicBezTo>
                  <a:cubicBezTo>
                    <a:pt x="69958" y="29983"/>
                    <a:pt x="68153" y="30458"/>
                    <a:pt x="66316" y="30680"/>
                  </a:cubicBezTo>
                  <a:cubicBezTo>
                    <a:pt x="63909" y="30997"/>
                    <a:pt x="16659" y="31123"/>
                    <a:pt x="14220" y="31123"/>
                  </a:cubicBezTo>
                  <a:cubicBezTo>
                    <a:pt x="13789" y="31129"/>
                    <a:pt x="13357" y="31132"/>
                    <a:pt x="12926" y="31132"/>
                  </a:cubicBezTo>
                  <a:cubicBezTo>
                    <a:pt x="9487" y="31132"/>
                    <a:pt x="6032" y="30966"/>
                    <a:pt x="2575" y="30966"/>
                  </a:cubicBezTo>
                  <a:cubicBezTo>
                    <a:pt x="1780" y="30966"/>
                    <a:pt x="985" y="30975"/>
                    <a:pt x="191" y="30997"/>
                  </a:cubicBezTo>
                  <a:cubicBezTo>
                    <a:pt x="1" y="30997"/>
                    <a:pt x="1" y="31282"/>
                    <a:pt x="191" y="31282"/>
                  </a:cubicBezTo>
                  <a:cubicBezTo>
                    <a:pt x="2154" y="31345"/>
                    <a:pt x="4118" y="31440"/>
                    <a:pt x="6081" y="31503"/>
                  </a:cubicBezTo>
                  <a:lnTo>
                    <a:pt x="507" y="31503"/>
                  </a:lnTo>
                  <a:lnTo>
                    <a:pt x="1236" y="32517"/>
                  </a:lnTo>
                  <a:lnTo>
                    <a:pt x="73790" y="32517"/>
                  </a:lnTo>
                  <a:cubicBezTo>
                    <a:pt x="78793" y="32517"/>
                    <a:pt x="82879" y="28431"/>
                    <a:pt x="82879" y="23428"/>
                  </a:cubicBezTo>
                  <a:lnTo>
                    <a:pt x="82879" y="14307"/>
                  </a:lnTo>
                  <a:cubicBezTo>
                    <a:pt x="82879" y="14022"/>
                    <a:pt x="82657" y="13800"/>
                    <a:pt x="82372" y="13800"/>
                  </a:cubicBezTo>
                  <a:lnTo>
                    <a:pt x="77495" y="13800"/>
                  </a:lnTo>
                  <a:lnTo>
                    <a:pt x="99442" y="1133"/>
                  </a:lnTo>
                  <a:lnTo>
                    <a:pt x="121388" y="13800"/>
                  </a:lnTo>
                  <a:lnTo>
                    <a:pt x="117715" y="13800"/>
                  </a:lnTo>
                  <a:cubicBezTo>
                    <a:pt x="117493" y="13800"/>
                    <a:pt x="117271" y="13959"/>
                    <a:pt x="117240" y="14180"/>
                  </a:cubicBezTo>
                  <a:cubicBezTo>
                    <a:pt x="117145" y="14307"/>
                    <a:pt x="117113" y="14497"/>
                    <a:pt x="117208" y="14624"/>
                  </a:cubicBezTo>
                  <a:lnTo>
                    <a:pt x="117208" y="23428"/>
                  </a:lnTo>
                  <a:cubicBezTo>
                    <a:pt x="117208" y="42587"/>
                    <a:pt x="104730" y="58897"/>
                    <a:pt x="87471" y="64661"/>
                  </a:cubicBezTo>
                  <a:cubicBezTo>
                    <a:pt x="87154" y="64724"/>
                    <a:pt x="86837" y="64819"/>
                    <a:pt x="86489" y="64914"/>
                  </a:cubicBezTo>
                  <a:cubicBezTo>
                    <a:pt x="85000" y="65357"/>
                    <a:pt x="83512" y="65737"/>
                    <a:pt x="81992" y="66086"/>
                  </a:cubicBezTo>
                  <a:cubicBezTo>
                    <a:pt x="79332" y="66592"/>
                    <a:pt x="76576" y="66846"/>
                    <a:pt x="73790" y="66846"/>
                  </a:cubicBezTo>
                  <a:lnTo>
                    <a:pt x="3769" y="66846"/>
                  </a:lnTo>
                  <a:lnTo>
                    <a:pt x="3769" y="66877"/>
                  </a:lnTo>
                  <a:lnTo>
                    <a:pt x="3073" y="68049"/>
                  </a:lnTo>
                  <a:cubicBezTo>
                    <a:pt x="4044" y="68697"/>
                    <a:pt x="5321" y="68881"/>
                    <a:pt x="6616" y="68881"/>
                  </a:cubicBezTo>
                  <a:cubicBezTo>
                    <a:pt x="7856" y="68881"/>
                    <a:pt x="9113" y="68712"/>
                    <a:pt x="10135" y="68619"/>
                  </a:cubicBezTo>
                  <a:cubicBezTo>
                    <a:pt x="13998" y="68303"/>
                    <a:pt x="62737" y="68208"/>
                    <a:pt x="66601" y="68144"/>
                  </a:cubicBezTo>
                  <a:cubicBezTo>
                    <a:pt x="69261" y="68081"/>
                    <a:pt x="71858" y="68049"/>
                    <a:pt x="74486" y="67859"/>
                  </a:cubicBezTo>
                  <a:cubicBezTo>
                    <a:pt x="80947" y="67764"/>
                    <a:pt x="87059" y="66276"/>
                    <a:pt x="92569" y="63711"/>
                  </a:cubicBezTo>
                  <a:cubicBezTo>
                    <a:pt x="94881" y="62855"/>
                    <a:pt x="97035" y="61779"/>
                    <a:pt x="99157" y="60290"/>
                  </a:cubicBezTo>
                  <a:cubicBezTo>
                    <a:pt x="102133" y="58232"/>
                    <a:pt x="105142" y="55952"/>
                    <a:pt x="107771" y="53450"/>
                  </a:cubicBezTo>
                  <a:cubicBezTo>
                    <a:pt x="112489" y="48889"/>
                    <a:pt x="114801" y="42556"/>
                    <a:pt x="116480" y="36380"/>
                  </a:cubicBezTo>
                  <a:cubicBezTo>
                    <a:pt x="117398" y="32897"/>
                    <a:pt x="118063" y="29381"/>
                    <a:pt x="118380" y="25803"/>
                  </a:cubicBezTo>
                  <a:cubicBezTo>
                    <a:pt x="118538" y="23808"/>
                    <a:pt x="118760" y="21781"/>
                    <a:pt x="118950" y="19786"/>
                  </a:cubicBezTo>
                  <a:cubicBezTo>
                    <a:pt x="119108" y="18107"/>
                    <a:pt x="118696" y="16492"/>
                    <a:pt x="118696" y="14845"/>
                  </a:cubicBezTo>
                  <a:cubicBezTo>
                    <a:pt x="118728" y="14845"/>
                    <a:pt x="118728" y="14814"/>
                    <a:pt x="118760" y="14814"/>
                  </a:cubicBezTo>
                  <a:lnTo>
                    <a:pt x="118950" y="14814"/>
                  </a:lnTo>
                  <a:cubicBezTo>
                    <a:pt x="120721" y="14895"/>
                    <a:pt x="122468" y="15118"/>
                    <a:pt x="124233" y="15118"/>
                  </a:cubicBezTo>
                  <a:cubicBezTo>
                    <a:pt x="124519" y="15118"/>
                    <a:pt x="124806" y="15112"/>
                    <a:pt x="125093" y="15099"/>
                  </a:cubicBezTo>
                  <a:cubicBezTo>
                    <a:pt x="125410" y="15067"/>
                    <a:pt x="125505" y="14687"/>
                    <a:pt x="125252" y="14529"/>
                  </a:cubicBezTo>
                  <a:cubicBezTo>
                    <a:pt x="121293" y="11837"/>
                    <a:pt x="117525" y="8860"/>
                    <a:pt x="113439" y="6295"/>
                  </a:cubicBezTo>
                  <a:cubicBezTo>
                    <a:pt x="109924" y="4110"/>
                    <a:pt x="105934" y="2843"/>
                    <a:pt x="102228" y="943"/>
                  </a:cubicBezTo>
                  <a:cubicBezTo>
                    <a:pt x="101153" y="392"/>
                    <a:pt x="100057" y="0"/>
                    <a:pt x="988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1583;p45">
              <a:extLst>
                <a:ext uri="{FF2B5EF4-FFF2-40B4-BE49-F238E27FC236}">
                  <a16:creationId xmlns:a16="http://schemas.microsoft.com/office/drawing/2014/main" id="{A643B731-EF6C-53E5-F1BF-1F4B5C023A0F}"/>
                </a:ext>
              </a:extLst>
            </p:cNvPr>
            <p:cNvSpPr/>
            <p:nvPr/>
          </p:nvSpPr>
          <p:spPr>
            <a:xfrm>
              <a:off x="4594813" y="6639913"/>
              <a:ext cx="4020506" cy="1652139"/>
            </a:xfrm>
            <a:custGeom>
              <a:avLst/>
              <a:gdLst/>
              <a:ahLst/>
              <a:cxnLst/>
              <a:rect l="l" t="t" r="r" b="b"/>
              <a:pathLst>
                <a:path w="135576" h="55712" extrusionOk="0">
                  <a:moveTo>
                    <a:pt x="1014" y="1077"/>
                  </a:moveTo>
                  <a:cubicBezTo>
                    <a:pt x="1172" y="3262"/>
                    <a:pt x="1204" y="5447"/>
                    <a:pt x="1331" y="7633"/>
                  </a:cubicBezTo>
                  <a:cubicBezTo>
                    <a:pt x="1457" y="9374"/>
                    <a:pt x="1647" y="11116"/>
                    <a:pt x="1964" y="12826"/>
                  </a:cubicBezTo>
                  <a:cubicBezTo>
                    <a:pt x="1331" y="9913"/>
                    <a:pt x="1014" y="6904"/>
                    <a:pt x="1014" y="3801"/>
                  </a:cubicBezTo>
                  <a:lnTo>
                    <a:pt x="1014" y="1077"/>
                  </a:lnTo>
                  <a:close/>
                  <a:moveTo>
                    <a:pt x="120058" y="12890"/>
                  </a:moveTo>
                  <a:cubicBezTo>
                    <a:pt x="120026" y="12985"/>
                    <a:pt x="119963" y="13048"/>
                    <a:pt x="119868" y="13111"/>
                  </a:cubicBezTo>
                  <a:cubicBezTo>
                    <a:pt x="119843" y="13126"/>
                    <a:pt x="119803" y="13133"/>
                    <a:pt x="119752" y="13133"/>
                  </a:cubicBezTo>
                  <a:cubicBezTo>
                    <a:pt x="119475" y="13133"/>
                    <a:pt x="118878" y="12948"/>
                    <a:pt x="118665" y="12921"/>
                  </a:cubicBezTo>
                  <a:cubicBezTo>
                    <a:pt x="118538" y="12890"/>
                    <a:pt x="118443" y="12890"/>
                    <a:pt x="118316" y="12890"/>
                  </a:cubicBezTo>
                  <a:close/>
                  <a:moveTo>
                    <a:pt x="115751" y="12890"/>
                  </a:moveTo>
                  <a:cubicBezTo>
                    <a:pt x="115118" y="12953"/>
                    <a:pt x="114453" y="12985"/>
                    <a:pt x="113819" y="13048"/>
                  </a:cubicBezTo>
                  <a:cubicBezTo>
                    <a:pt x="112029" y="13219"/>
                    <a:pt x="110249" y="13281"/>
                    <a:pt x="108471" y="13281"/>
                  </a:cubicBezTo>
                  <a:cubicBezTo>
                    <a:pt x="105973" y="13281"/>
                    <a:pt x="103478" y="13159"/>
                    <a:pt x="100962" y="13048"/>
                  </a:cubicBezTo>
                  <a:cubicBezTo>
                    <a:pt x="100138" y="13016"/>
                    <a:pt x="99315" y="12953"/>
                    <a:pt x="98491" y="12890"/>
                  </a:cubicBezTo>
                  <a:close/>
                  <a:moveTo>
                    <a:pt x="3358" y="17893"/>
                  </a:moveTo>
                  <a:cubicBezTo>
                    <a:pt x="3959" y="19477"/>
                    <a:pt x="4973" y="20839"/>
                    <a:pt x="5701" y="22359"/>
                  </a:cubicBezTo>
                  <a:cubicBezTo>
                    <a:pt x="6239" y="23467"/>
                    <a:pt x="6556" y="24702"/>
                    <a:pt x="7031" y="25842"/>
                  </a:cubicBezTo>
                  <a:cubicBezTo>
                    <a:pt x="5574" y="23340"/>
                    <a:pt x="4308" y="20680"/>
                    <a:pt x="3358" y="17893"/>
                  </a:cubicBezTo>
                  <a:close/>
                  <a:moveTo>
                    <a:pt x="133897" y="28407"/>
                  </a:moveTo>
                  <a:cubicBezTo>
                    <a:pt x="134214" y="28756"/>
                    <a:pt x="134658" y="29072"/>
                    <a:pt x="134753" y="29516"/>
                  </a:cubicBezTo>
                  <a:cubicBezTo>
                    <a:pt x="134803" y="29769"/>
                    <a:pt x="134818" y="29797"/>
                    <a:pt x="134806" y="29797"/>
                  </a:cubicBezTo>
                  <a:cubicBezTo>
                    <a:pt x="134803" y="29797"/>
                    <a:pt x="134797" y="29795"/>
                    <a:pt x="134790" y="29795"/>
                  </a:cubicBezTo>
                  <a:cubicBezTo>
                    <a:pt x="134774" y="29795"/>
                    <a:pt x="134751" y="29805"/>
                    <a:pt x="134721" y="29864"/>
                  </a:cubicBezTo>
                  <a:lnTo>
                    <a:pt x="133897" y="28407"/>
                  </a:lnTo>
                  <a:close/>
                  <a:moveTo>
                    <a:pt x="133106" y="33411"/>
                  </a:moveTo>
                  <a:cubicBezTo>
                    <a:pt x="132916" y="34013"/>
                    <a:pt x="132726" y="34583"/>
                    <a:pt x="132504" y="35090"/>
                  </a:cubicBezTo>
                  <a:cubicBezTo>
                    <a:pt x="132472" y="35153"/>
                    <a:pt x="132441" y="35185"/>
                    <a:pt x="132409" y="35248"/>
                  </a:cubicBezTo>
                  <a:cubicBezTo>
                    <a:pt x="132409" y="35153"/>
                    <a:pt x="132377" y="35058"/>
                    <a:pt x="132346" y="34963"/>
                  </a:cubicBezTo>
                  <a:cubicBezTo>
                    <a:pt x="132346" y="34900"/>
                    <a:pt x="132346" y="34836"/>
                    <a:pt x="132314" y="34773"/>
                  </a:cubicBezTo>
                  <a:lnTo>
                    <a:pt x="133106" y="33411"/>
                  </a:lnTo>
                  <a:close/>
                  <a:moveTo>
                    <a:pt x="132092" y="35153"/>
                  </a:moveTo>
                  <a:cubicBezTo>
                    <a:pt x="132156" y="35311"/>
                    <a:pt x="132187" y="35470"/>
                    <a:pt x="132219" y="35628"/>
                  </a:cubicBezTo>
                  <a:cubicBezTo>
                    <a:pt x="132187" y="35691"/>
                    <a:pt x="132156" y="35755"/>
                    <a:pt x="132124" y="35818"/>
                  </a:cubicBezTo>
                  <a:cubicBezTo>
                    <a:pt x="132124" y="35628"/>
                    <a:pt x="132092" y="35438"/>
                    <a:pt x="132061" y="35248"/>
                  </a:cubicBezTo>
                  <a:lnTo>
                    <a:pt x="132092" y="35153"/>
                  </a:lnTo>
                  <a:close/>
                  <a:moveTo>
                    <a:pt x="131776" y="35723"/>
                  </a:moveTo>
                  <a:cubicBezTo>
                    <a:pt x="131776" y="35755"/>
                    <a:pt x="131776" y="35818"/>
                    <a:pt x="131807" y="35850"/>
                  </a:cubicBezTo>
                  <a:cubicBezTo>
                    <a:pt x="131839" y="36008"/>
                    <a:pt x="131839" y="36135"/>
                    <a:pt x="131871" y="36293"/>
                  </a:cubicBezTo>
                  <a:cubicBezTo>
                    <a:pt x="131649" y="36705"/>
                    <a:pt x="131427" y="37116"/>
                    <a:pt x="131206" y="37528"/>
                  </a:cubicBezTo>
                  <a:cubicBezTo>
                    <a:pt x="131237" y="37243"/>
                    <a:pt x="131237" y="36958"/>
                    <a:pt x="131269" y="36673"/>
                  </a:cubicBezTo>
                  <a:cubicBezTo>
                    <a:pt x="131269" y="36641"/>
                    <a:pt x="131269" y="36610"/>
                    <a:pt x="131269" y="36610"/>
                  </a:cubicBezTo>
                  <a:lnTo>
                    <a:pt x="131776" y="35723"/>
                  </a:lnTo>
                  <a:close/>
                  <a:moveTo>
                    <a:pt x="130984" y="37085"/>
                  </a:moveTo>
                  <a:cubicBezTo>
                    <a:pt x="130984" y="37306"/>
                    <a:pt x="131016" y="37528"/>
                    <a:pt x="131016" y="37718"/>
                  </a:cubicBezTo>
                  <a:cubicBezTo>
                    <a:pt x="131016" y="37750"/>
                    <a:pt x="131047" y="37781"/>
                    <a:pt x="131079" y="37781"/>
                  </a:cubicBezTo>
                  <a:lnTo>
                    <a:pt x="130731" y="38383"/>
                  </a:lnTo>
                  <a:cubicBezTo>
                    <a:pt x="130794" y="38066"/>
                    <a:pt x="130826" y="37750"/>
                    <a:pt x="130794" y="37433"/>
                  </a:cubicBezTo>
                  <a:lnTo>
                    <a:pt x="130984" y="37085"/>
                  </a:lnTo>
                  <a:close/>
                  <a:moveTo>
                    <a:pt x="130446" y="38035"/>
                  </a:moveTo>
                  <a:cubicBezTo>
                    <a:pt x="130446" y="38320"/>
                    <a:pt x="130477" y="38573"/>
                    <a:pt x="130477" y="38858"/>
                  </a:cubicBezTo>
                  <a:cubicBezTo>
                    <a:pt x="130351" y="39048"/>
                    <a:pt x="130256" y="39238"/>
                    <a:pt x="130161" y="39460"/>
                  </a:cubicBezTo>
                  <a:cubicBezTo>
                    <a:pt x="130129" y="39333"/>
                    <a:pt x="130129" y="39238"/>
                    <a:pt x="130129" y="39112"/>
                  </a:cubicBezTo>
                  <a:cubicBezTo>
                    <a:pt x="130097" y="38953"/>
                    <a:pt x="130097" y="38795"/>
                    <a:pt x="130097" y="38668"/>
                  </a:cubicBezTo>
                  <a:lnTo>
                    <a:pt x="130446" y="38035"/>
                  </a:lnTo>
                  <a:close/>
                  <a:moveTo>
                    <a:pt x="129812" y="39112"/>
                  </a:moveTo>
                  <a:cubicBezTo>
                    <a:pt x="129844" y="39365"/>
                    <a:pt x="129907" y="39587"/>
                    <a:pt x="129939" y="39840"/>
                  </a:cubicBezTo>
                  <a:cubicBezTo>
                    <a:pt x="129844" y="39998"/>
                    <a:pt x="129749" y="40157"/>
                    <a:pt x="129686" y="40283"/>
                  </a:cubicBezTo>
                  <a:cubicBezTo>
                    <a:pt x="129717" y="39998"/>
                    <a:pt x="129717" y="39650"/>
                    <a:pt x="129654" y="39397"/>
                  </a:cubicBezTo>
                  <a:lnTo>
                    <a:pt x="129812" y="39112"/>
                  </a:lnTo>
                  <a:close/>
                  <a:moveTo>
                    <a:pt x="129305" y="39998"/>
                  </a:moveTo>
                  <a:cubicBezTo>
                    <a:pt x="129305" y="40125"/>
                    <a:pt x="129337" y="40220"/>
                    <a:pt x="129337" y="40315"/>
                  </a:cubicBezTo>
                  <a:cubicBezTo>
                    <a:pt x="129337" y="40505"/>
                    <a:pt x="129337" y="40727"/>
                    <a:pt x="129337" y="40948"/>
                  </a:cubicBezTo>
                  <a:cubicBezTo>
                    <a:pt x="129020" y="41550"/>
                    <a:pt x="128735" y="42152"/>
                    <a:pt x="128450" y="42785"/>
                  </a:cubicBezTo>
                  <a:cubicBezTo>
                    <a:pt x="128419" y="42880"/>
                    <a:pt x="128355" y="43007"/>
                    <a:pt x="128292" y="43102"/>
                  </a:cubicBezTo>
                  <a:cubicBezTo>
                    <a:pt x="128292" y="42880"/>
                    <a:pt x="128292" y="42658"/>
                    <a:pt x="128260" y="42437"/>
                  </a:cubicBezTo>
                  <a:cubicBezTo>
                    <a:pt x="128229" y="42278"/>
                    <a:pt x="128229" y="42088"/>
                    <a:pt x="128197" y="41898"/>
                  </a:cubicBezTo>
                  <a:lnTo>
                    <a:pt x="128482" y="41455"/>
                  </a:lnTo>
                  <a:lnTo>
                    <a:pt x="128482" y="41455"/>
                  </a:lnTo>
                  <a:cubicBezTo>
                    <a:pt x="128482" y="41740"/>
                    <a:pt x="128482" y="41993"/>
                    <a:pt x="128450" y="42278"/>
                  </a:cubicBezTo>
                  <a:cubicBezTo>
                    <a:pt x="128430" y="42340"/>
                    <a:pt x="128476" y="42389"/>
                    <a:pt x="128520" y="42389"/>
                  </a:cubicBezTo>
                  <a:cubicBezTo>
                    <a:pt x="128543" y="42389"/>
                    <a:pt x="128566" y="42375"/>
                    <a:pt x="128577" y="42342"/>
                  </a:cubicBezTo>
                  <a:cubicBezTo>
                    <a:pt x="128799" y="42025"/>
                    <a:pt x="128799" y="41645"/>
                    <a:pt x="128767" y="41233"/>
                  </a:cubicBezTo>
                  <a:cubicBezTo>
                    <a:pt x="128767" y="41170"/>
                    <a:pt x="128767" y="41075"/>
                    <a:pt x="128735" y="40980"/>
                  </a:cubicBezTo>
                  <a:lnTo>
                    <a:pt x="129305" y="39998"/>
                  </a:lnTo>
                  <a:close/>
                  <a:moveTo>
                    <a:pt x="127849" y="42500"/>
                  </a:moveTo>
                  <a:cubicBezTo>
                    <a:pt x="127912" y="42912"/>
                    <a:pt x="128007" y="43292"/>
                    <a:pt x="128039" y="43703"/>
                  </a:cubicBezTo>
                  <a:cubicBezTo>
                    <a:pt x="127944" y="43925"/>
                    <a:pt x="127849" y="44147"/>
                    <a:pt x="127754" y="44400"/>
                  </a:cubicBezTo>
                  <a:cubicBezTo>
                    <a:pt x="127722" y="44084"/>
                    <a:pt x="127722" y="43767"/>
                    <a:pt x="127690" y="43450"/>
                  </a:cubicBezTo>
                  <a:cubicBezTo>
                    <a:pt x="127659" y="43260"/>
                    <a:pt x="127690" y="43038"/>
                    <a:pt x="127659" y="42817"/>
                  </a:cubicBezTo>
                  <a:lnTo>
                    <a:pt x="127849" y="42500"/>
                  </a:lnTo>
                  <a:close/>
                  <a:moveTo>
                    <a:pt x="127342" y="43418"/>
                  </a:moveTo>
                  <a:cubicBezTo>
                    <a:pt x="127342" y="43418"/>
                    <a:pt x="127342" y="43450"/>
                    <a:pt x="127342" y="43450"/>
                  </a:cubicBezTo>
                  <a:cubicBezTo>
                    <a:pt x="127405" y="43925"/>
                    <a:pt x="127469" y="44400"/>
                    <a:pt x="127532" y="44875"/>
                  </a:cubicBezTo>
                  <a:cubicBezTo>
                    <a:pt x="127247" y="45540"/>
                    <a:pt x="126962" y="46237"/>
                    <a:pt x="126645" y="46902"/>
                  </a:cubicBezTo>
                  <a:cubicBezTo>
                    <a:pt x="126645" y="46364"/>
                    <a:pt x="126614" y="45825"/>
                    <a:pt x="126582" y="45319"/>
                  </a:cubicBezTo>
                  <a:cubicBezTo>
                    <a:pt x="126550" y="45160"/>
                    <a:pt x="126550" y="44970"/>
                    <a:pt x="126550" y="44780"/>
                  </a:cubicBezTo>
                  <a:lnTo>
                    <a:pt x="126772" y="44400"/>
                  </a:lnTo>
                  <a:cubicBezTo>
                    <a:pt x="126772" y="44495"/>
                    <a:pt x="126804" y="44590"/>
                    <a:pt x="126804" y="44717"/>
                  </a:cubicBezTo>
                  <a:cubicBezTo>
                    <a:pt x="126867" y="45097"/>
                    <a:pt x="126899" y="45477"/>
                    <a:pt x="126930" y="45857"/>
                  </a:cubicBezTo>
                  <a:cubicBezTo>
                    <a:pt x="126930" y="45904"/>
                    <a:pt x="126970" y="45928"/>
                    <a:pt x="127009" y="45928"/>
                  </a:cubicBezTo>
                  <a:cubicBezTo>
                    <a:pt x="127049" y="45928"/>
                    <a:pt x="127089" y="45904"/>
                    <a:pt x="127089" y="45857"/>
                  </a:cubicBezTo>
                  <a:cubicBezTo>
                    <a:pt x="127120" y="45319"/>
                    <a:pt x="127279" y="44464"/>
                    <a:pt x="127057" y="43862"/>
                  </a:cubicBezTo>
                  <a:lnTo>
                    <a:pt x="127342" y="43418"/>
                  </a:lnTo>
                  <a:close/>
                  <a:moveTo>
                    <a:pt x="11972" y="32493"/>
                  </a:moveTo>
                  <a:lnTo>
                    <a:pt x="11972" y="32493"/>
                  </a:lnTo>
                  <a:cubicBezTo>
                    <a:pt x="12795" y="33348"/>
                    <a:pt x="13682" y="34171"/>
                    <a:pt x="14568" y="34963"/>
                  </a:cubicBezTo>
                  <a:cubicBezTo>
                    <a:pt x="20016" y="39840"/>
                    <a:pt x="26571" y="43355"/>
                    <a:pt x="33570" y="45414"/>
                  </a:cubicBezTo>
                  <a:cubicBezTo>
                    <a:pt x="36610" y="46332"/>
                    <a:pt x="39745" y="46870"/>
                    <a:pt x="42944" y="47219"/>
                  </a:cubicBezTo>
                  <a:cubicBezTo>
                    <a:pt x="30688" y="46775"/>
                    <a:pt x="19730" y="41297"/>
                    <a:pt x="12098" y="32746"/>
                  </a:cubicBezTo>
                  <a:lnTo>
                    <a:pt x="11972" y="32493"/>
                  </a:lnTo>
                  <a:close/>
                  <a:moveTo>
                    <a:pt x="126202" y="45382"/>
                  </a:moveTo>
                  <a:cubicBezTo>
                    <a:pt x="126202" y="45414"/>
                    <a:pt x="126202" y="45414"/>
                    <a:pt x="126234" y="45445"/>
                  </a:cubicBezTo>
                  <a:cubicBezTo>
                    <a:pt x="126297" y="46015"/>
                    <a:pt x="126360" y="46554"/>
                    <a:pt x="126455" y="47124"/>
                  </a:cubicBezTo>
                  <a:cubicBezTo>
                    <a:pt x="126455" y="47155"/>
                    <a:pt x="126487" y="47187"/>
                    <a:pt x="126519" y="47187"/>
                  </a:cubicBezTo>
                  <a:cubicBezTo>
                    <a:pt x="126424" y="47345"/>
                    <a:pt x="126360" y="47504"/>
                    <a:pt x="126297" y="47662"/>
                  </a:cubicBezTo>
                  <a:cubicBezTo>
                    <a:pt x="126234" y="47409"/>
                    <a:pt x="126202" y="47155"/>
                    <a:pt x="126139" y="46902"/>
                  </a:cubicBezTo>
                  <a:cubicBezTo>
                    <a:pt x="126044" y="46522"/>
                    <a:pt x="126012" y="46142"/>
                    <a:pt x="125980" y="45762"/>
                  </a:cubicBezTo>
                  <a:lnTo>
                    <a:pt x="126202" y="45382"/>
                  </a:lnTo>
                  <a:close/>
                  <a:moveTo>
                    <a:pt x="120090" y="48264"/>
                  </a:moveTo>
                  <a:lnTo>
                    <a:pt x="120090" y="48359"/>
                  </a:lnTo>
                  <a:cubicBezTo>
                    <a:pt x="120058" y="48327"/>
                    <a:pt x="120026" y="48295"/>
                    <a:pt x="119995" y="48264"/>
                  </a:cubicBezTo>
                  <a:close/>
                  <a:moveTo>
                    <a:pt x="125600" y="46395"/>
                  </a:moveTo>
                  <a:cubicBezTo>
                    <a:pt x="125727" y="46965"/>
                    <a:pt x="125917" y="47535"/>
                    <a:pt x="126075" y="48074"/>
                  </a:cubicBezTo>
                  <a:cubicBezTo>
                    <a:pt x="125727" y="48771"/>
                    <a:pt x="125347" y="49467"/>
                    <a:pt x="124935" y="50132"/>
                  </a:cubicBezTo>
                  <a:cubicBezTo>
                    <a:pt x="124935" y="49372"/>
                    <a:pt x="124872" y="48612"/>
                    <a:pt x="124777" y="47852"/>
                  </a:cubicBezTo>
                  <a:lnTo>
                    <a:pt x="125030" y="47377"/>
                  </a:lnTo>
                  <a:cubicBezTo>
                    <a:pt x="125125" y="47979"/>
                    <a:pt x="125252" y="48549"/>
                    <a:pt x="125284" y="49119"/>
                  </a:cubicBezTo>
                  <a:cubicBezTo>
                    <a:pt x="125284" y="49182"/>
                    <a:pt x="125331" y="49214"/>
                    <a:pt x="125379" y="49214"/>
                  </a:cubicBezTo>
                  <a:cubicBezTo>
                    <a:pt x="125426" y="49214"/>
                    <a:pt x="125474" y="49182"/>
                    <a:pt x="125474" y="49119"/>
                  </a:cubicBezTo>
                  <a:cubicBezTo>
                    <a:pt x="125505" y="48517"/>
                    <a:pt x="125442" y="47884"/>
                    <a:pt x="125379" y="47250"/>
                  </a:cubicBezTo>
                  <a:cubicBezTo>
                    <a:pt x="125379" y="47124"/>
                    <a:pt x="125379" y="46965"/>
                    <a:pt x="125379" y="46807"/>
                  </a:cubicBezTo>
                  <a:lnTo>
                    <a:pt x="125600" y="46395"/>
                  </a:lnTo>
                  <a:close/>
                  <a:moveTo>
                    <a:pt x="124428" y="48454"/>
                  </a:moveTo>
                  <a:cubicBezTo>
                    <a:pt x="124523" y="49119"/>
                    <a:pt x="124682" y="49784"/>
                    <a:pt x="124745" y="50417"/>
                  </a:cubicBezTo>
                  <a:cubicBezTo>
                    <a:pt x="124587" y="50639"/>
                    <a:pt x="124460" y="50861"/>
                    <a:pt x="124302" y="51114"/>
                  </a:cubicBezTo>
                  <a:cubicBezTo>
                    <a:pt x="124302" y="50449"/>
                    <a:pt x="124270" y="49816"/>
                    <a:pt x="124238" y="49151"/>
                  </a:cubicBezTo>
                  <a:lnTo>
                    <a:pt x="124238" y="48771"/>
                  </a:lnTo>
                  <a:lnTo>
                    <a:pt x="124428" y="48454"/>
                  </a:lnTo>
                  <a:close/>
                  <a:moveTo>
                    <a:pt x="123922" y="49341"/>
                  </a:moveTo>
                  <a:cubicBezTo>
                    <a:pt x="123985" y="49911"/>
                    <a:pt x="124080" y="50512"/>
                    <a:pt x="124112" y="51114"/>
                  </a:cubicBezTo>
                  <a:cubicBezTo>
                    <a:pt x="124143" y="51177"/>
                    <a:pt x="124207" y="51209"/>
                    <a:pt x="124238" y="51209"/>
                  </a:cubicBezTo>
                  <a:cubicBezTo>
                    <a:pt x="123922" y="51684"/>
                    <a:pt x="123573" y="52191"/>
                    <a:pt x="123225" y="52666"/>
                  </a:cubicBezTo>
                  <a:cubicBezTo>
                    <a:pt x="123225" y="52001"/>
                    <a:pt x="123225" y="51304"/>
                    <a:pt x="123162" y="50639"/>
                  </a:cubicBezTo>
                  <a:lnTo>
                    <a:pt x="123383" y="50227"/>
                  </a:lnTo>
                  <a:cubicBezTo>
                    <a:pt x="123447" y="50671"/>
                    <a:pt x="123510" y="51146"/>
                    <a:pt x="123510" y="51589"/>
                  </a:cubicBezTo>
                  <a:cubicBezTo>
                    <a:pt x="123510" y="51652"/>
                    <a:pt x="123550" y="51684"/>
                    <a:pt x="123589" y="51684"/>
                  </a:cubicBezTo>
                  <a:cubicBezTo>
                    <a:pt x="123629" y="51684"/>
                    <a:pt x="123668" y="51652"/>
                    <a:pt x="123668" y="51589"/>
                  </a:cubicBezTo>
                  <a:cubicBezTo>
                    <a:pt x="123668" y="51114"/>
                    <a:pt x="123668" y="50671"/>
                    <a:pt x="123637" y="50196"/>
                  </a:cubicBezTo>
                  <a:cubicBezTo>
                    <a:pt x="123637" y="50069"/>
                    <a:pt x="123637" y="49942"/>
                    <a:pt x="123637" y="49784"/>
                  </a:cubicBezTo>
                  <a:lnTo>
                    <a:pt x="123922" y="49341"/>
                  </a:lnTo>
                  <a:close/>
                  <a:moveTo>
                    <a:pt x="122845" y="51209"/>
                  </a:moveTo>
                  <a:cubicBezTo>
                    <a:pt x="122877" y="51779"/>
                    <a:pt x="122972" y="52349"/>
                    <a:pt x="123003" y="52919"/>
                  </a:cubicBezTo>
                  <a:cubicBezTo>
                    <a:pt x="122877" y="53109"/>
                    <a:pt x="122718" y="53299"/>
                    <a:pt x="122560" y="53458"/>
                  </a:cubicBezTo>
                  <a:cubicBezTo>
                    <a:pt x="122560" y="52919"/>
                    <a:pt x="122592" y="52349"/>
                    <a:pt x="122465" y="51842"/>
                  </a:cubicBezTo>
                  <a:lnTo>
                    <a:pt x="122845" y="51209"/>
                  </a:lnTo>
                  <a:close/>
                  <a:moveTo>
                    <a:pt x="122180" y="52317"/>
                  </a:moveTo>
                  <a:cubicBezTo>
                    <a:pt x="122212" y="52476"/>
                    <a:pt x="122243" y="52602"/>
                    <a:pt x="122275" y="52729"/>
                  </a:cubicBezTo>
                  <a:cubicBezTo>
                    <a:pt x="122307" y="53046"/>
                    <a:pt x="122338" y="53363"/>
                    <a:pt x="122370" y="53679"/>
                  </a:cubicBezTo>
                  <a:cubicBezTo>
                    <a:pt x="122148" y="53901"/>
                    <a:pt x="121958" y="54123"/>
                    <a:pt x="121705" y="54313"/>
                  </a:cubicBezTo>
                  <a:cubicBezTo>
                    <a:pt x="121737" y="53933"/>
                    <a:pt x="121800" y="53489"/>
                    <a:pt x="121768" y="53046"/>
                  </a:cubicBezTo>
                  <a:lnTo>
                    <a:pt x="122180" y="52317"/>
                  </a:lnTo>
                  <a:close/>
                  <a:moveTo>
                    <a:pt x="121483" y="53553"/>
                  </a:moveTo>
                  <a:cubicBezTo>
                    <a:pt x="121515" y="53838"/>
                    <a:pt x="121515" y="54154"/>
                    <a:pt x="121547" y="54471"/>
                  </a:cubicBezTo>
                  <a:cubicBezTo>
                    <a:pt x="121452" y="54566"/>
                    <a:pt x="121325" y="54629"/>
                    <a:pt x="121230" y="54724"/>
                  </a:cubicBezTo>
                  <a:cubicBezTo>
                    <a:pt x="121230" y="54471"/>
                    <a:pt x="121230" y="54249"/>
                    <a:pt x="121230" y="54028"/>
                  </a:cubicBezTo>
                  <a:lnTo>
                    <a:pt x="121230" y="53996"/>
                  </a:lnTo>
                  <a:lnTo>
                    <a:pt x="121483" y="53553"/>
                  </a:lnTo>
                  <a:close/>
                  <a:moveTo>
                    <a:pt x="121008" y="54344"/>
                  </a:moveTo>
                  <a:cubicBezTo>
                    <a:pt x="121040" y="54534"/>
                    <a:pt x="121040" y="54693"/>
                    <a:pt x="121072" y="54851"/>
                  </a:cubicBezTo>
                  <a:cubicBezTo>
                    <a:pt x="120945" y="54914"/>
                    <a:pt x="120850" y="54978"/>
                    <a:pt x="120755" y="55041"/>
                  </a:cubicBezTo>
                  <a:cubicBezTo>
                    <a:pt x="120786" y="54851"/>
                    <a:pt x="120786" y="54693"/>
                    <a:pt x="120818" y="54534"/>
                  </a:cubicBezTo>
                  <a:cubicBezTo>
                    <a:pt x="120882" y="54503"/>
                    <a:pt x="120945" y="54439"/>
                    <a:pt x="121008" y="54344"/>
                  </a:cubicBezTo>
                  <a:close/>
                  <a:moveTo>
                    <a:pt x="1" y="0"/>
                  </a:moveTo>
                  <a:lnTo>
                    <a:pt x="1" y="3801"/>
                  </a:lnTo>
                  <a:cubicBezTo>
                    <a:pt x="1" y="28312"/>
                    <a:pt x="19952" y="48232"/>
                    <a:pt x="44432" y="48232"/>
                  </a:cubicBezTo>
                  <a:lnTo>
                    <a:pt x="119045" y="48232"/>
                  </a:lnTo>
                  <a:cubicBezTo>
                    <a:pt x="119488" y="48422"/>
                    <a:pt x="119836" y="48739"/>
                    <a:pt x="119963" y="49214"/>
                  </a:cubicBezTo>
                  <a:cubicBezTo>
                    <a:pt x="120026" y="49436"/>
                    <a:pt x="120058" y="49657"/>
                    <a:pt x="120090" y="49879"/>
                  </a:cubicBezTo>
                  <a:lnTo>
                    <a:pt x="120090" y="54059"/>
                  </a:lnTo>
                  <a:cubicBezTo>
                    <a:pt x="120090" y="54123"/>
                    <a:pt x="120090" y="54154"/>
                    <a:pt x="120121" y="54218"/>
                  </a:cubicBezTo>
                  <a:cubicBezTo>
                    <a:pt x="120121" y="54629"/>
                    <a:pt x="120153" y="55073"/>
                    <a:pt x="120153" y="55484"/>
                  </a:cubicBezTo>
                  <a:cubicBezTo>
                    <a:pt x="120176" y="55623"/>
                    <a:pt x="120267" y="55712"/>
                    <a:pt x="120377" y="55712"/>
                  </a:cubicBezTo>
                  <a:cubicBezTo>
                    <a:pt x="120417" y="55712"/>
                    <a:pt x="120459" y="55700"/>
                    <a:pt x="120501" y="55674"/>
                  </a:cubicBezTo>
                  <a:cubicBezTo>
                    <a:pt x="122307" y="54819"/>
                    <a:pt x="123605" y="52951"/>
                    <a:pt x="124682" y="51367"/>
                  </a:cubicBezTo>
                  <a:cubicBezTo>
                    <a:pt x="126202" y="49151"/>
                    <a:pt x="127310" y="46744"/>
                    <a:pt x="128387" y="44305"/>
                  </a:cubicBezTo>
                  <a:cubicBezTo>
                    <a:pt x="129590" y="41550"/>
                    <a:pt x="131079" y="38985"/>
                    <a:pt x="132536" y="36325"/>
                  </a:cubicBezTo>
                  <a:cubicBezTo>
                    <a:pt x="133042" y="35343"/>
                    <a:pt x="133486" y="34361"/>
                    <a:pt x="133834" y="33316"/>
                  </a:cubicBezTo>
                  <a:cubicBezTo>
                    <a:pt x="134056" y="32746"/>
                    <a:pt x="134246" y="32049"/>
                    <a:pt x="134531" y="31448"/>
                  </a:cubicBezTo>
                  <a:cubicBezTo>
                    <a:pt x="134626" y="31289"/>
                    <a:pt x="134721" y="31099"/>
                    <a:pt x="134816" y="30909"/>
                  </a:cubicBezTo>
                  <a:cubicBezTo>
                    <a:pt x="134974" y="30688"/>
                    <a:pt x="135164" y="30466"/>
                    <a:pt x="135354" y="30308"/>
                  </a:cubicBezTo>
                  <a:cubicBezTo>
                    <a:pt x="135576" y="30149"/>
                    <a:pt x="135449" y="29864"/>
                    <a:pt x="135228" y="29801"/>
                  </a:cubicBezTo>
                  <a:cubicBezTo>
                    <a:pt x="135259" y="29579"/>
                    <a:pt x="135228" y="29357"/>
                    <a:pt x="135069" y="29072"/>
                  </a:cubicBezTo>
                  <a:cubicBezTo>
                    <a:pt x="134911" y="28756"/>
                    <a:pt x="134563" y="28471"/>
                    <a:pt x="134309" y="28186"/>
                  </a:cubicBezTo>
                  <a:cubicBezTo>
                    <a:pt x="133802" y="27647"/>
                    <a:pt x="133391" y="27014"/>
                    <a:pt x="132979" y="26412"/>
                  </a:cubicBezTo>
                  <a:cubicBezTo>
                    <a:pt x="132092" y="25114"/>
                    <a:pt x="131269" y="23784"/>
                    <a:pt x="130509" y="22422"/>
                  </a:cubicBezTo>
                  <a:cubicBezTo>
                    <a:pt x="129052" y="19857"/>
                    <a:pt x="127659" y="17292"/>
                    <a:pt x="126044" y="14821"/>
                  </a:cubicBezTo>
                  <a:lnTo>
                    <a:pt x="121040" y="6176"/>
                  </a:lnTo>
                  <a:cubicBezTo>
                    <a:pt x="120939" y="5999"/>
                    <a:pt x="120778" y="5903"/>
                    <a:pt x="120605" y="5903"/>
                  </a:cubicBezTo>
                  <a:cubicBezTo>
                    <a:pt x="120560" y="5903"/>
                    <a:pt x="120515" y="5910"/>
                    <a:pt x="120470" y="5923"/>
                  </a:cubicBezTo>
                  <a:cubicBezTo>
                    <a:pt x="120343" y="5954"/>
                    <a:pt x="120248" y="6049"/>
                    <a:pt x="120153" y="6176"/>
                  </a:cubicBezTo>
                  <a:cubicBezTo>
                    <a:pt x="120058" y="6208"/>
                    <a:pt x="119963" y="6303"/>
                    <a:pt x="119931" y="6429"/>
                  </a:cubicBezTo>
                  <a:cubicBezTo>
                    <a:pt x="119773" y="7633"/>
                    <a:pt x="119931" y="8773"/>
                    <a:pt x="120058" y="9944"/>
                  </a:cubicBezTo>
                  <a:cubicBezTo>
                    <a:pt x="120058" y="10039"/>
                    <a:pt x="120090" y="10134"/>
                    <a:pt x="120090" y="10261"/>
                  </a:cubicBezTo>
                  <a:lnTo>
                    <a:pt x="120090" y="11876"/>
                  </a:lnTo>
                  <a:lnTo>
                    <a:pt x="44464" y="11876"/>
                  </a:lnTo>
                  <a:cubicBezTo>
                    <a:pt x="39999" y="11876"/>
                    <a:pt x="36357" y="8266"/>
                    <a:pt x="36357" y="3801"/>
                  </a:cubicBezTo>
                  <a:lnTo>
                    <a:pt x="36357" y="1552"/>
                  </a:lnTo>
                  <a:lnTo>
                    <a:pt x="35375" y="2186"/>
                  </a:lnTo>
                  <a:lnTo>
                    <a:pt x="35375" y="3801"/>
                  </a:lnTo>
                  <a:cubicBezTo>
                    <a:pt x="35375" y="7284"/>
                    <a:pt x="37338" y="10324"/>
                    <a:pt x="40220" y="11845"/>
                  </a:cubicBezTo>
                  <a:cubicBezTo>
                    <a:pt x="38099" y="11180"/>
                    <a:pt x="36198" y="9913"/>
                    <a:pt x="35407" y="7728"/>
                  </a:cubicBezTo>
                  <a:cubicBezTo>
                    <a:pt x="34805" y="6144"/>
                    <a:pt x="34773" y="4307"/>
                    <a:pt x="34773" y="2566"/>
                  </a:cubicBezTo>
                  <a:lnTo>
                    <a:pt x="34108" y="3009"/>
                  </a:lnTo>
                  <a:cubicBezTo>
                    <a:pt x="34108" y="4561"/>
                    <a:pt x="34203" y="6144"/>
                    <a:pt x="34647" y="7601"/>
                  </a:cubicBezTo>
                  <a:cubicBezTo>
                    <a:pt x="35438" y="10008"/>
                    <a:pt x="37402" y="11591"/>
                    <a:pt x="39777" y="12383"/>
                  </a:cubicBezTo>
                  <a:cubicBezTo>
                    <a:pt x="41183" y="12861"/>
                    <a:pt x="42701" y="13114"/>
                    <a:pt x="44199" y="13114"/>
                  </a:cubicBezTo>
                  <a:cubicBezTo>
                    <a:pt x="44287" y="13114"/>
                    <a:pt x="44376" y="13113"/>
                    <a:pt x="44464" y="13111"/>
                  </a:cubicBezTo>
                  <a:cubicBezTo>
                    <a:pt x="45386" y="13099"/>
                    <a:pt x="53595" y="13075"/>
                    <a:pt x="63192" y="13075"/>
                  </a:cubicBezTo>
                  <a:cubicBezTo>
                    <a:pt x="77321" y="13075"/>
                    <a:pt x="94461" y="13126"/>
                    <a:pt x="95800" y="13333"/>
                  </a:cubicBezTo>
                  <a:cubicBezTo>
                    <a:pt x="97763" y="13618"/>
                    <a:pt x="99727" y="13555"/>
                    <a:pt x="101690" y="13650"/>
                  </a:cubicBezTo>
                  <a:cubicBezTo>
                    <a:pt x="103875" y="13713"/>
                    <a:pt x="106060" y="13840"/>
                    <a:pt x="108246" y="13903"/>
                  </a:cubicBezTo>
                  <a:cubicBezTo>
                    <a:pt x="108295" y="13903"/>
                    <a:pt x="108345" y="13904"/>
                    <a:pt x="108394" y="13904"/>
                  </a:cubicBezTo>
                  <a:cubicBezTo>
                    <a:pt x="111159" y="13904"/>
                    <a:pt x="114047" y="13290"/>
                    <a:pt x="116855" y="13290"/>
                  </a:cubicBezTo>
                  <a:cubicBezTo>
                    <a:pt x="117960" y="13290"/>
                    <a:pt x="119053" y="13385"/>
                    <a:pt x="120121" y="13650"/>
                  </a:cubicBezTo>
                  <a:cubicBezTo>
                    <a:pt x="120143" y="13655"/>
                    <a:pt x="120165" y="13658"/>
                    <a:pt x="120186" y="13658"/>
                  </a:cubicBezTo>
                  <a:cubicBezTo>
                    <a:pt x="120290" y="13658"/>
                    <a:pt x="120386" y="13596"/>
                    <a:pt x="120438" y="13491"/>
                  </a:cubicBezTo>
                  <a:cubicBezTo>
                    <a:pt x="120470" y="13301"/>
                    <a:pt x="120533" y="13080"/>
                    <a:pt x="120565" y="12890"/>
                  </a:cubicBezTo>
                  <a:lnTo>
                    <a:pt x="120596" y="12890"/>
                  </a:lnTo>
                  <a:cubicBezTo>
                    <a:pt x="120882" y="12890"/>
                    <a:pt x="121103" y="12668"/>
                    <a:pt x="121103" y="12383"/>
                  </a:cubicBezTo>
                  <a:lnTo>
                    <a:pt x="121103" y="8456"/>
                  </a:lnTo>
                  <a:cubicBezTo>
                    <a:pt x="121452" y="8994"/>
                    <a:pt x="121800" y="9533"/>
                    <a:pt x="122148" y="10071"/>
                  </a:cubicBezTo>
                  <a:lnTo>
                    <a:pt x="133771" y="30244"/>
                  </a:lnTo>
                  <a:lnTo>
                    <a:pt x="124428" y="46459"/>
                  </a:lnTo>
                  <a:cubicBezTo>
                    <a:pt x="124365" y="46459"/>
                    <a:pt x="124333" y="46490"/>
                    <a:pt x="124333" y="46554"/>
                  </a:cubicBezTo>
                  <a:cubicBezTo>
                    <a:pt x="124333" y="46585"/>
                    <a:pt x="124333" y="46585"/>
                    <a:pt x="124333" y="46617"/>
                  </a:cubicBezTo>
                  <a:lnTo>
                    <a:pt x="121103" y="52191"/>
                  </a:lnTo>
                  <a:lnTo>
                    <a:pt x="121103" y="47757"/>
                  </a:lnTo>
                  <a:cubicBezTo>
                    <a:pt x="121103" y="47472"/>
                    <a:pt x="120882" y="47250"/>
                    <a:pt x="120596" y="47250"/>
                  </a:cubicBezTo>
                  <a:lnTo>
                    <a:pt x="114453" y="47250"/>
                  </a:lnTo>
                  <a:cubicBezTo>
                    <a:pt x="113851" y="47219"/>
                    <a:pt x="113249" y="47219"/>
                    <a:pt x="112648" y="47187"/>
                  </a:cubicBezTo>
                  <a:cubicBezTo>
                    <a:pt x="110177" y="47155"/>
                    <a:pt x="107739" y="47155"/>
                    <a:pt x="105269" y="47155"/>
                  </a:cubicBezTo>
                  <a:cubicBezTo>
                    <a:pt x="103350" y="47163"/>
                    <a:pt x="99060" y="47182"/>
                    <a:pt x="93490" y="47182"/>
                  </a:cubicBezTo>
                  <a:cubicBezTo>
                    <a:pt x="74786" y="47182"/>
                    <a:pt x="41646" y="46968"/>
                    <a:pt x="35375" y="45382"/>
                  </a:cubicBezTo>
                  <a:cubicBezTo>
                    <a:pt x="27964" y="43482"/>
                    <a:pt x="20966" y="39935"/>
                    <a:pt x="15233" y="34868"/>
                  </a:cubicBezTo>
                  <a:cubicBezTo>
                    <a:pt x="13872" y="33664"/>
                    <a:pt x="12510" y="32366"/>
                    <a:pt x="11243" y="31004"/>
                  </a:cubicBezTo>
                  <a:cubicBezTo>
                    <a:pt x="11085" y="30688"/>
                    <a:pt x="10895" y="30403"/>
                    <a:pt x="10705" y="30149"/>
                  </a:cubicBezTo>
                  <a:cubicBezTo>
                    <a:pt x="9660" y="28756"/>
                    <a:pt x="8425" y="27521"/>
                    <a:pt x="7728" y="25937"/>
                  </a:cubicBezTo>
                  <a:cubicBezTo>
                    <a:pt x="7031" y="24385"/>
                    <a:pt x="6651" y="22770"/>
                    <a:pt x="5828" y="21282"/>
                  </a:cubicBezTo>
                  <a:cubicBezTo>
                    <a:pt x="4973" y="19698"/>
                    <a:pt x="4086" y="18273"/>
                    <a:pt x="3548" y="16563"/>
                  </a:cubicBezTo>
                  <a:cubicBezTo>
                    <a:pt x="2471" y="13111"/>
                    <a:pt x="2059" y="9564"/>
                    <a:pt x="1932" y="5954"/>
                  </a:cubicBezTo>
                  <a:cubicBezTo>
                    <a:pt x="1869" y="4402"/>
                    <a:pt x="1806" y="2819"/>
                    <a:pt x="1711" y="1236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1584;p45">
              <a:extLst>
                <a:ext uri="{FF2B5EF4-FFF2-40B4-BE49-F238E27FC236}">
                  <a16:creationId xmlns:a16="http://schemas.microsoft.com/office/drawing/2014/main" id="{74B62630-31FA-11F3-03E0-C3211E1E8B3C}"/>
                </a:ext>
              </a:extLst>
            </p:cNvPr>
            <p:cNvSpPr/>
            <p:nvPr/>
          </p:nvSpPr>
          <p:spPr>
            <a:xfrm>
              <a:off x="4371313" y="4885215"/>
              <a:ext cx="3711531" cy="2042903"/>
            </a:xfrm>
            <a:custGeom>
              <a:avLst/>
              <a:gdLst/>
              <a:ahLst/>
              <a:cxnLst/>
              <a:rect l="l" t="t" r="r" b="b"/>
              <a:pathLst>
                <a:path w="125157" h="68889" extrusionOk="0">
                  <a:moveTo>
                    <a:pt x="119023" y="436"/>
                  </a:moveTo>
                  <a:cubicBezTo>
                    <a:pt x="120112" y="436"/>
                    <a:pt x="121177" y="567"/>
                    <a:pt x="122053" y="998"/>
                  </a:cubicBezTo>
                  <a:lnTo>
                    <a:pt x="110082" y="998"/>
                  </a:lnTo>
                  <a:cubicBezTo>
                    <a:pt x="111824" y="934"/>
                    <a:pt x="113534" y="839"/>
                    <a:pt x="115276" y="713"/>
                  </a:cubicBezTo>
                  <a:cubicBezTo>
                    <a:pt x="116366" y="626"/>
                    <a:pt x="117712" y="436"/>
                    <a:pt x="119023" y="436"/>
                  </a:cubicBezTo>
                  <a:close/>
                  <a:moveTo>
                    <a:pt x="20427" y="13919"/>
                  </a:moveTo>
                  <a:lnTo>
                    <a:pt x="20427" y="13919"/>
                  </a:lnTo>
                  <a:cubicBezTo>
                    <a:pt x="16912" y="17434"/>
                    <a:pt x="13966" y="21519"/>
                    <a:pt x="11750" y="26016"/>
                  </a:cubicBezTo>
                  <a:cubicBezTo>
                    <a:pt x="13523" y="21614"/>
                    <a:pt x="15962" y="17624"/>
                    <a:pt x="19730" y="14489"/>
                  </a:cubicBezTo>
                  <a:cubicBezTo>
                    <a:pt x="19952" y="14299"/>
                    <a:pt x="20205" y="14109"/>
                    <a:pt x="20427" y="13919"/>
                  </a:cubicBezTo>
                  <a:close/>
                  <a:moveTo>
                    <a:pt x="106979" y="37385"/>
                  </a:moveTo>
                  <a:cubicBezTo>
                    <a:pt x="103432" y="37702"/>
                    <a:pt x="55200" y="38399"/>
                    <a:pt x="51653" y="38810"/>
                  </a:cubicBezTo>
                  <a:cubicBezTo>
                    <a:pt x="49373" y="39064"/>
                    <a:pt x="46459" y="39380"/>
                    <a:pt x="44844" y="41217"/>
                  </a:cubicBezTo>
                  <a:cubicBezTo>
                    <a:pt x="46269" y="38905"/>
                    <a:pt x="48834" y="37385"/>
                    <a:pt x="51716" y="37385"/>
                  </a:cubicBezTo>
                  <a:close/>
                  <a:moveTo>
                    <a:pt x="7284" y="48438"/>
                  </a:moveTo>
                  <a:lnTo>
                    <a:pt x="7284" y="52206"/>
                  </a:lnTo>
                  <a:lnTo>
                    <a:pt x="7253" y="51953"/>
                  </a:lnTo>
                  <a:cubicBezTo>
                    <a:pt x="7094" y="50749"/>
                    <a:pt x="7158" y="49641"/>
                    <a:pt x="7284" y="48438"/>
                  </a:cubicBezTo>
                  <a:close/>
                  <a:moveTo>
                    <a:pt x="43640" y="52460"/>
                  </a:moveTo>
                  <a:cubicBezTo>
                    <a:pt x="43672" y="52903"/>
                    <a:pt x="43799" y="53315"/>
                    <a:pt x="44084" y="53600"/>
                  </a:cubicBezTo>
                  <a:cubicBezTo>
                    <a:pt x="44369" y="53948"/>
                    <a:pt x="44812" y="54043"/>
                    <a:pt x="45256" y="54075"/>
                  </a:cubicBezTo>
                  <a:lnTo>
                    <a:pt x="43640" y="54075"/>
                  </a:lnTo>
                  <a:lnTo>
                    <a:pt x="43640" y="52460"/>
                  </a:lnTo>
                  <a:close/>
                  <a:moveTo>
                    <a:pt x="47662" y="53853"/>
                  </a:moveTo>
                  <a:cubicBezTo>
                    <a:pt x="47662" y="53916"/>
                    <a:pt x="47631" y="54011"/>
                    <a:pt x="47631" y="54075"/>
                  </a:cubicBezTo>
                  <a:lnTo>
                    <a:pt x="45731" y="54075"/>
                  </a:lnTo>
                  <a:cubicBezTo>
                    <a:pt x="46079" y="54075"/>
                    <a:pt x="46396" y="54011"/>
                    <a:pt x="46681" y="53980"/>
                  </a:cubicBezTo>
                  <a:cubicBezTo>
                    <a:pt x="46997" y="53948"/>
                    <a:pt x="47346" y="53885"/>
                    <a:pt x="47662" y="53853"/>
                  </a:cubicBezTo>
                  <a:close/>
                  <a:moveTo>
                    <a:pt x="48011" y="53821"/>
                  </a:moveTo>
                  <a:lnTo>
                    <a:pt x="48011" y="53948"/>
                  </a:lnTo>
                  <a:cubicBezTo>
                    <a:pt x="48011" y="53980"/>
                    <a:pt x="47979" y="54043"/>
                    <a:pt x="47979" y="54075"/>
                  </a:cubicBezTo>
                  <a:lnTo>
                    <a:pt x="47916" y="54075"/>
                  </a:lnTo>
                  <a:cubicBezTo>
                    <a:pt x="47884" y="54011"/>
                    <a:pt x="47884" y="53916"/>
                    <a:pt x="47852" y="53853"/>
                  </a:cubicBezTo>
                  <a:cubicBezTo>
                    <a:pt x="47916" y="53821"/>
                    <a:pt x="47947" y="53821"/>
                    <a:pt x="48011" y="53821"/>
                  </a:cubicBezTo>
                  <a:close/>
                  <a:moveTo>
                    <a:pt x="48676" y="53758"/>
                  </a:moveTo>
                  <a:cubicBezTo>
                    <a:pt x="48676" y="53758"/>
                    <a:pt x="48676" y="53790"/>
                    <a:pt x="48676" y="53790"/>
                  </a:cubicBezTo>
                  <a:cubicBezTo>
                    <a:pt x="48644" y="53853"/>
                    <a:pt x="48612" y="53916"/>
                    <a:pt x="48612" y="53980"/>
                  </a:cubicBezTo>
                  <a:cubicBezTo>
                    <a:pt x="48612" y="53980"/>
                    <a:pt x="48612" y="54011"/>
                    <a:pt x="48612" y="54011"/>
                  </a:cubicBezTo>
                  <a:cubicBezTo>
                    <a:pt x="48612" y="54011"/>
                    <a:pt x="48612" y="54011"/>
                    <a:pt x="48612" y="54043"/>
                  </a:cubicBezTo>
                  <a:cubicBezTo>
                    <a:pt x="48612" y="54043"/>
                    <a:pt x="48644" y="54075"/>
                    <a:pt x="48644" y="54075"/>
                  </a:cubicBezTo>
                  <a:lnTo>
                    <a:pt x="48296" y="54075"/>
                  </a:lnTo>
                  <a:cubicBezTo>
                    <a:pt x="48296" y="54011"/>
                    <a:pt x="48296" y="53885"/>
                    <a:pt x="48264" y="53790"/>
                  </a:cubicBezTo>
                  <a:cubicBezTo>
                    <a:pt x="48422" y="53790"/>
                    <a:pt x="48549" y="53758"/>
                    <a:pt x="48676" y="53758"/>
                  </a:cubicBezTo>
                  <a:close/>
                  <a:moveTo>
                    <a:pt x="49373" y="53695"/>
                  </a:moveTo>
                  <a:cubicBezTo>
                    <a:pt x="49373" y="53821"/>
                    <a:pt x="49341" y="53948"/>
                    <a:pt x="49341" y="54075"/>
                  </a:cubicBezTo>
                  <a:lnTo>
                    <a:pt x="48834" y="54075"/>
                  </a:lnTo>
                  <a:cubicBezTo>
                    <a:pt x="48929" y="54011"/>
                    <a:pt x="48961" y="53885"/>
                    <a:pt x="48992" y="53726"/>
                  </a:cubicBezTo>
                  <a:cubicBezTo>
                    <a:pt x="49087" y="53726"/>
                    <a:pt x="49214" y="53726"/>
                    <a:pt x="49373" y="53695"/>
                  </a:cubicBezTo>
                  <a:close/>
                  <a:moveTo>
                    <a:pt x="50133" y="53695"/>
                  </a:moveTo>
                  <a:cubicBezTo>
                    <a:pt x="50101" y="53821"/>
                    <a:pt x="50069" y="53980"/>
                    <a:pt x="50038" y="54106"/>
                  </a:cubicBezTo>
                  <a:cubicBezTo>
                    <a:pt x="50006" y="54106"/>
                    <a:pt x="49943" y="54075"/>
                    <a:pt x="49879" y="54075"/>
                  </a:cubicBezTo>
                  <a:lnTo>
                    <a:pt x="49594" y="54075"/>
                  </a:lnTo>
                  <a:cubicBezTo>
                    <a:pt x="49594" y="53948"/>
                    <a:pt x="49594" y="53821"/>
                    <a:pt x="49563" y="53695"/>
                  </a:cubicBezTo>
                  <a:close/>
                  <a:moveTo>
                    <a:pt x="50291" y="53726"/>
                  </a:moveTo>
                  <a:cubicBezTo>
                    <a:pt x="50639" y="53726"/>
                    <a:pt x="50924" y="53821"/>
                    <a:pt x="50988" y="53980"/>
                  </a:cubicBezTo>
                  <a:cubicBezTo>
                    <a:pt x="50988" y="53980"/>
                    <a:pt x="50988" y="54011"/>
                    <a:pt x="50988" y="54011"/>
                  </a:cubicBezTo>
                  <a:cubicBezTo>
                    <a:pt x="50766" y="54106"/>
                    <a:pt x="50544" y="54201"/>
                    <a:pt x="50291" y="54296"/>
                  </a:cubicBezTo>
                  <a:cubicBezTo>
                    <a:pt x="50291" y="54296"/>
                    <a:pt x="50291" y="54265"/>
                    <a:pt x="50291" y="54265"/>
                  </a:cubicBezTo>
                  <a:cubicBezTo>
                    <a:pt x="50291" y="54075"/>
                    <a:pt x="50291" y="53885"/>
                    <a:pt x="50291" y="53726"/>
                  </a:cubicBezTo>
                  <a:close/>
                  <a:moveTo>
                    <a:pt x="1774" y="54391"/>
                  </a:moveTo>
                  <a:cubicBezTo>
                    <a:pt x="1774" y="54423"/>
                    <a:pt x="1774" y="54423"/>
                    <a:pt x="1742" y="54455"/>
                  </a:cubicBezTo>
                  <a:cubicBezTo>
                    <a:pt x="1742" y="54518"/>
                    <a:pt x="1742" y="54581"/>
                    <a:pt x="1742" y="54676"/>
                  </a:cubicBezTo>
                  <a:cubicBezTo>
                    <a:pt x="1616" y="54581"/>
                    <a:pt x="1457" y="54486"/>
                    <a:pt x="1331" y="54391"/>
                  </a:cubicBezTo>
                  <a:close/>
                  <a:moveTo>
                    <a:pt x="3421" y="55848"/>
                  </a:moveTo>
                  <a:lnTo>
                    <a:pt x="5004" y="56767"/>
                  </a:lnTo>
                  <a:cubicBezTo>
                    <a:pt x="4972" y="56830"/>
                    <a:pt x="4972" y="56893"/>
                    <a:pt x="4972" y="56957"/>
                  </a:cubicBezTo>
                  <a:cubicBezTo>
                    <a:pt x="4466" y="56608"/>
                    <a:pt x="3927" y="56228"/>
                    <a:pt x="3421" y="55848"/>
                  </a:cubicBezTo>
                  <a:close/>
                  <a:moveTo>
                    <a:pt x="5194" y="56862"/>
                  </a:moveTo>
                  <a:lnTo>
                    <a:pt x="6018" y="57337"/>
                  </a:lnTo>
                  <a:cubicBezTo>
                    <a:pt x="6018" y="57432"/>
                    <a:pt x="5986" y="57558"/>
                    <a:pt x="5986" y="57653"/>
                  </a:cubicBezTo>
                  <a:cubicBezTo>
                    <a:pt x="5986" y="57653"/>
                    <a:pt x="5986" y="57685"/>
                    <a:pt x="5986" y="57717"/>
                  </a:cubicBezTo>
                  <a:cubicBezTo>
                    <a:pt x="5733" y="57527"/>
                    <a:pt x="5479" y="57337"/>
                    <a:pt x="5194" y="57115"/>
                  </a:cubicBezTo>
                  <a:cubicBezTo>
                    <a:pt x="5194" y="57083"/>
                    <a:pt x="5194" y="57020"/>
                    <a:pt x="5194" y="56957"/>
                  </a:cubicBezTo>
                  <a:cubicBezTo>
                    <a:pt x="5194" y="56925"/>
                    <a:pt x="5194" y="56893"/>
                    <a:pt x="5194" y="56862"/>
                  </a:cubicBezTo>
                  <a:close/>
                  <a:moveTo>
                    <a:pt x="6271" y="57495"/>
                  </a:moveTo>
                  <a:lnTo>
                    <a:pt x="6746" y="57780"/>
                  </a:lnTo>
                  <a:cubicBezTo>
                    <a:pt x="6746" y="57907"/>
                    <a:pt x="6746" y="58033"/>
                    <a:pt x="6714" y="58192"/>
                  </a:cubicBezTo>
                  <a:cubicBezTo>
                    <a:pt x="6714" y="58192"/>
                    <a:pt x="6714" y="58223"/>
                    <a:pt x="6714" y="58223"/>
                  </a:cubicBezTo>
                  <a:cubicBezTo>
                    <a:pt x="6588" y="58128"/>
                    <a:pt x="6429" y="58033"/>
                    <a:pt x="6303" y="57938"/>
                  </a:cubicBezTo>
                  <a:cubicBezTo>
                    <a:pt x="6303" y="57843"/>
                    <a:pt x="6303" y="57748"/>
                    <a:pt x="6303" y="57653"/>
                  </a:cubicBezTo>
                  <a:cubicBezTo>
                    <a:pt x="6303" y="57590"/>
                    <a:pt x="6303" y="57558"/>
                    <a:pt x="6271" y="57495"/>
                  </a:cubicBezTo>
                  <a:close/>
                  <a:moveTo>
                    <a:pt x="50639" y="54676"/>
                  </a:moveTo>
                  <a:lnTo>
                    <a:pt x="50639" y="54676"/>
                  </a:lnTo>
                  <a:cubicBezTo>
                    <a:pt x="50006" y="55373"/>
                    <a:pt x="48802" y="56292"/>
                    <a:pt x="48517" y="56545"/>
                  </a:cubicBezTo>
                  <a:cubicBezTo>
                    <a:pt x="47662" y="57305"/>
                    <a:pt x="46807" y="58065"/>
                    <a:pt x="45921" y="58762"/>
                  </a:cubicBezTo>
                  <a:cubicBezTo>
                    <a:pt x="44464" y="59997"/>
                    <a:pt x="42912" y="61010"/>
                    <a:pt x="41329" y="61897"/>
                  </a:cubicBezTo>
                  <a:cubicBezTo>
                    <a:pt x="41329" y="61770"/>
                    <a:pt x="41329" y="61644"/>
                    <a:pt x="41329" y="61549"/>
                  </a:cubicBezTo>
                  <a:cubicBezTo>
                    <a:pt x="41329" y="61169"/>
                    <a:pt x="41329" y="60757"/>
                    <a:pt x="41265" y="60345"/>
                  </a:cubicBezTo>
                  <a:cubicBezTo>
                    <a:pt x="42880" y="59427"/>
                    <a:pt x="44495" y="58540"/>
                    <a:pt x="46047" y="57527"/>
                  </a:cubicBezTo>
                  <a:cubicBezTo>
                    <a:pt x="46586" y="57210"/>
                    <a:pt x="47092" y="56830"/>
                    <a:pt x="47599" y="56513"/>
                  </a:cubicBezTo>
                  <a:lnTo>
                    <a:pt x="50164" y="55025"/>
                  </a:lnTo>
                  <a:cubicBezTo>
                    <a:pt x="50228" y="54993"/>
                    <a:pt x="50259" y="54930"/>
                    <a:pt x="50323" y="54866"/>
                  </a:cubicBezTo>
                  <a:cubicBezTo>
                    <a:pt x="50418" y="54803"/>
                    <a:pt x="50544" y="54740"/>
                    <a:pt x="50639" y="54676"/>
                  </a:cubicBezTo>
                  <a:close/>
                  <a:moveTo>
                    <a:pt x="41044" y="60472"/>
                  </a:moveTo>
                  <a:lnTo>
                    <a:pt x="41044" y="60472"/>
                  </a:lnTo>
                  <a:cubicBezTo>
                    <a:pt x="41012" y="60820"/>
                    <a:pt x="41044" y="61169"/>
                    <a:pt x="41044" y="61485"/>
                  </a:cubicBezTo>
                  <a:cubicBezTo>
                    <a:pt x="41044" y="61675"/>
                    <a:pt x="40980" y="61897"/>
                    <a:pt x="40949" y="62087"/>
                  </a:cubicBezTo>
                  <a:cubicBezTo>
                    <a:pt x="40790" y="62182"/>
                    <a:pt x="40632" y="62277"/>
                    <a:pt x="40473" y="62372"/>
                  </a:cubicBezTo>
                  <a:cubicBezTo>
                    <a:pt x="40537" y="62150"/>
                    <a:pt x="40442" y="61802"/>
                    <a:pt x="40410" y="61612"/>
                  </a:cubicBezTo>
                  <a:cubicBezTo>
                    <a:pt x="40378" y="61390"/>
                    <a:pt x="40347" y="61137"/>
                    <a:pt x="40347" y="60884"/>
                  </a:cubicBezTo>
                  <a:cubicBezTo>
                    <a:pt x="40600" y="60725"/>
                    <a:pt x="40822" y="60599"/>
                    <a:pt x="41044" y="60472"/>
                  </a:cubicBezTo>
                  <a:close/>
                  <a:moveTo>
                    <a:pt x="40030" y="61042"/>
                  </a:moveTo>
                  <a:cubicBezTo>
                    <a:pt x="40030" y="61200"/>
                    <a:pt x="40062" y="61359"/>
                    <a:pt x="40062" y="61454"/>
                  </a:cubicBezTo>
                  <a:cubicBezTo>
                    <a:pt x="40062" y="61707"/>
                    <a:pt x="40030" y="62277"/>
                    <a:pt x="40252" y="62467"/>
                  </a:cubicBezTo>
                  <a:cubicBezTo>
                    <a:pt x="40125" y="62530"/>
                    <a:pt x="39998" y="62594"/>
                    <a:pt x="39872" y="62657"/>
                  </a:cubicBezTo>
                  <a:cubicBezTo>
                    <a:pt x="39903" y="62530"/>
                    <a:pt x="39903" y="62372"/>
                    <a:pt x="39903" y="62277"/>
                  </a:cubicBezTo>
                  <a:cubicBezTo>
                    <a:pt x="39872" y="61929"/>
                    <a:pt x="39840" y="61549"/>
                    <a:pt x="39777" y="61200"/>
                  </a:cubicBezTo>
                  <a:cubicBezTo>
                    <a:pt x="39872" y="61137"/>
                    <a:pt x="39967" y="61105"/>
                    <a:pt x="40030" y="61042"/>
                  </a:cubicBezTo>
                  <a:close/>
                  <a:moveTo>
                    <a:pt x="7063" y="57938"/>
                  </a:moveTo>
                  <a:lnTo>
                    <a:pt x="14157" y="62055"/>
                  </a:lnTo>
                  <a:cubicBezTo>
                    <a:pt x="14125" y="62245"/>
                    <a:pt x="14125" y="62435"/>
                    <a:pt x="14125" y="62657"/>
                  </a:cubicBezTo>
                  <a:cubicBezTo>
                    <a:pt x="14125" y="62752"/>
                    <a:pt x="14125" y="62879"/>
                    <a:pt x="14125" y="63037"/>
                  </a:cubicBezTo>
                  <a:cubicBezTo>
                    <a:pt x="13270" y="62594"/>
                    <a:pt x="12415" y="62087"/>
                    <a:pt x="11560" y="61580"/>
                  </a:cubicBezTo>
                  <a:cubicBezTo>
                    <a:pt x="10040" y="60567"/>
                    <a:pt x="8519" y="59522"/>
                    <a:pt x="7031" y="58445"/>
                  </a:cubicBezTo>
                  <a:cubicBezTo>
                    <a:pt x="7031" y="58413"/>
                    <a:pt x="7031" y="58350"/>
                    <a:pt x="7031" y="58318"/>
                  </a:cubicBezTo>
                  <a:cubicBezTo>
                    <a:pt x="7063" y="58192"/>
                    <a:pt x="7063" y="58065"/>
                    <a:pt x="7063" y="57938"/>
                  </a:cubicBezTo>
                  <a:close/>
                  <a:moveTo>
                    <a:pt x="39587" y="61327"/>
                  </a:moveTo>
                  <a:lnTo>
                    <a:pt x="39587" y="61327"/>
                  </a:lnTo>
                  <a:cubicBezTo>
                    <a:pt x="39555" y="61580"/>
                    <a:pt x="39555" y="61865"/>
                    <a:pt x="39555" y="62150"/>
                  </a:cubicBezTo>
                  <a:cubicBezTo>
                    <a:pt x="39555" y="62372"/>
                    <a:pt x="39460" y="62625"/>
                    <a:pt x="39460" y="62879"/>
                  </a:cubicBezTo>
                  <a:cubicBezTo>
                    <a:pt x="39333" y="62942"/>
                    <a:pt x="39207" y="63005"/>
                    <a:pt x="39080" y="63069"/>
                  </a:cubicBezTo>
                  <a:cubicBezTo>
                    <a:pt x="39080" y="62942"/>
                    <a:pt x="39048" y="62784"/>
                    <a:pt x="39048" y="62689"/>
                  </a:cubicBezTo>
                  <a:cubicBezTo>
                    <a:pt x="39017" y="62340"/>
                    <a:pt x="39017" y="61960"/>
                    <a:pt x="39080" y="61612"/>
                  </a:cubicBezTo>
                  <a:cubicBezTo>
                    <a:pt x="39143" y="61580"/>
                    <a:pt x="39238" y="61517"/>
                    <a:pt x="39333" y="61454"/>
                  </a:cubicBezTo>
                  <a:cubicBezTo>
                    <a:pt x="39397" y="61422"/>
                    <a:pt x="39492" y="61359"/>
                    <a:pt x="39587" y="61327"/>
                  </a:cubicBezTo>
                  <a:close/>
                  <a:moveTo>
                    <a:pt x="14378" y="62182"/>
                  </a:moveTo>
                  <a:lnTo>
                    <a:pt x="14885" y="62467"/>
                  </a:lnTo>
                  <a:cubicBezTo>
                    <a:pt x="14885" y="62657"/>
                    <a:pt x="14885" y="62815"/>
                    <a:pt x="14917" y="63005"/>
                  </a:cubicBezTo>
                  <a:cubicBezTo>
                    <a:pt x="14917" y="63132"/>
                    <a:pt x="14917" y="63290"/>
                    <a:pt x="14917" y="63417"/>
                  </a:cubicBezTo>
                  <a:cubicBezTo>
                    <a:pt x="14790" y="63354"/>
                    <a:pt x="14663" y="63290"/>
                    <a:pt x="14505" y="63227"/>
                  </a:cubicBezTo>
                  <a:cubicBezTo>
                    <a:pt x="14505" y="63100"/>
                    <a:pt x="14473" y="62974"/>
                    <a:pt x="14473" y="62847"/>
                  </a:cubicBezTo>
                  <a:cubicBezTo>
                    <a:pt x="14442" y="62625"/>
                    <a:pt x="14378" y="62404"/>
                    <a:pt x="14378" y="62182"/>
                  </a:cubicBezTo>
                  <a:close/>
                  <a:moveTo>
                    <a:pt x="38827" y="61770"/>
                  </a:moveTo>
                  <a:cubicBezTo>
                    <a:pt x="38763" y="62024"/>
                    <a:pt x="38763" y="62277"/>
                    <a:pt x="38732" y="62530"/>
                  </a:cubicBezTo>
                  <a:cubicBezTo>
                    <a:pt x="38732" y="62752"/>
                    <a:pt x="38700" y="63005"/>
                    <a:pt x="38732" y="63227"/>
                  </a:cubicBezTo>
                  <a:cubicBezTo>
                    <a:pt x="38510" y="63354"/>
                    <a:pt x="38288" y="63449"/>
                    <a:pt x="38035" y="63575"/>
                  </a:cubicBezTo>
                  <a:cubicBezTo>
                    <a:pt x="38035" y="63417"/>
                    <a:pt x="38035" y="63290"/>
                    <a:pt x="38035" y="63164"/>
                  </a:cubicBezTo>
                  <a:cubicBezTo>
                    <a:pt x="38003" y="62879"/>
                    <a:pt x="38003" y="62562"/>
                    <a:pt x="37972" y="62277"/>
                  </a:cubicBezTo>
                  <a:cubicBezTo>
                    <a:pt x="38257" y="62119"/>
                    <a:pt x="38542" y="61929"/>
                    <a:pt x="38827" y="61770"/>
                  </a:cubicBezTo>
                  <a:close/>
                  <a:moveTo>
                    <a:pt x="15170" y="62625"/>
                  </a:moveTo>
                  <a:lnTo>
                    <a:pt x="15962" y="63100"/>
                  </a:lnTo>
                  <a:cubicBezTo>
                    <a:pt x="15930" y="63259"/>
                    <a:pt x="15898" y="63417"/>
                    <a:pt x="15898" y="63575"/>
                  </a:cubicBezTo>
                  <a:cubicBezTo>
                    <a:pt x="15898" y="63670"/>
                    <a:pt x="15867" y="63765"/>
                    <a:pt x="15867" y="63860"/>
                  </a:cubicBezTo>
                  <a:cubicBezTo>
                    <a:pt x="15645" y="63797"/>
                    <a:pt x="15455" y="63702"/>
                    <a:pt x="15265" y="63607"/>
                  </a:cubicBezTo>
                  <a:cubicBezTo>
                    <a:pt x="15328" y="63290"/>
                    <a:pt x="15233" y="62942"/>
                    <a:pt x="15170" y="62625"/>
                  </a:cubicBezTo>
                  <a:close/>
                  <a:moveTo>
                    <a:pt x="16152" y="63227"/>
                  </a:moveTo>
                  <a:lnTo>
                    <a:pt x="16753" y="63544"/>
                  </a:lnTo>
                  <a:cubicBezTo>
                    <a:pt x="16753" y="63670"/>
                    <a:pt x="16753" y="63797"/>
                    <a:pt x="16722" y="63924"/>
                  </a:cubicBezTo>
                  <a:cubicBezTo>
                    <a:pt x="16722" y="64019"/>
                    <a:pt x="16690" y="64145"/>
                    <a:pt x="16690" y="64240"/>
                  </a:cubicBezTo>
                  <a:cubicBezTo>
                    <a:pt x="16500" y="64177"/>
                    <a:pt x="16342" y="64082"/>
                    <a:pt x="16183" y="64019"/>
                  </a:cubicBezTo>
                  <a:cubicBezTo>
                    <a:pt x="16247" y="63765"/>
                    <a:pt x="16215" y="63480"/>
                    <a:pt x="16152" y="63227"/>
                  </a:cubicBezTo>
                  <a:close/>
                  <a:moveTo>
                    <a:pt x="17038" y="63734"/>
                  </a:moveTo>
                  <a:lnTo>
                    <a:pt x="17450" y="63955"/>
                  </a:lnTo>
                  <a:cubicBezTo>
                    <a:pt x="17418" y="64019"/>
                    <a:pt x="17387" y="64082"/>
                    <a:pt x="17387" y="64177"/>
                  </a:cubicBezTo>
                  <a:cubicBezTo>
                    <a:pt x="17323" y="64272"/>
                    <a:pt x="17260" y="64399"/>
                    <a:pt x="17228" y="64494"/>
                  </a:cubicBezTo>
                  <a:cubicBezTo>
                    <a:pt x="17165" y="64462"/>
                    <a:pt x="17102" y="64430"/>
                    <a:pt x="17007" y="64399"/>
                  </a:cubicBezTo>
                  <a:cubicBezTo>
                    <a:pt x="17038" y="64272"/>
                    <a:pt x="17038" y="64145"/>
                    <a:pt x="17038" y="64050"/>
                  </a:cubicBezTo>
                  <a:cubicBezTo>
                    <a:pt x="17070" y="63955"/>
                    <a:pt x="17070" y="63829"/>
                    <a:pt x="17038" y="63734"/>
                  </a:cubicBezTo>
                  <a:close/>
                  <a:moveTo>
                    <a:pt x="37750" y="62404"/>
                  </a:moveTo>
                  <a:lnTo>
                    <a:pt x="37750" y="62404"/>
                  </a:lnTo>
                  <a:cubicBezTo>
                    <a:pt x="37718" y="62657"/>
                    <a:pt x="37718" y="62910"/>
                    <a:pt x="37687" y="63164"/>
                  </a:cubicBezTo>
                  <a:cubicBezTo>
                    <a:pt x="37687" y="63354"/>
                    <a:pt x="37655" y="63544"/>
                    <a:pt x="37687" y="63734"/>
                  </a:cubicBezTo>
                  <a:cubicBezTo>
                    <a:pt x="36927" y="64082"/>
                    <a:pt x="36135" y="64430"/>
                    <a:pt x="35343" y="64779"/>
                  </a:cubicBezTo>
                  <a:cubicBezTo>
                    <a:pt x="35343" y="64747"/>
                    <a:pt x="35343" y="64747"/>
                    <a:pt x="35343" y="64715"/>
                  </a:cubicBezTo>
                  <a:cubicBezTo>
                    <a:pt x="35343" y="64462"/>
                    <a:pt x="35343" y="64177"/>
                    <a:pt x="35375" y="63924"/>
                  </a:cubicBezTo>
                  <a:cubicBezTo>
                    <a:pt x="36167" y="63417"/>
                    <a:pt x="36958" y="62910"/>
                    <a:pt x="37750" y="62404"/>
                  </a:cubicBezTo>
                  <a:close/>
                  <a:moveTo>
                    <a:pt x="35185" y="64050"/>
                  </a:moveTo>
                  <a:lnTo>
                    <a:pt x="35185" y="64050"/>
                  </a:lnTo>
                  <a:cubicBezTo>
                    <a:pt x="35090" y="64209"/>
                    <a:pt x="35058" y="64430"/>
                    <a:pt x="35058" y="64620"/>
                  </a:cubicBezTo>
                  <a:cubicBezTo>
                    <a:pt x="35026" y="64715"/>
                    <a:pt x="35026" y="64810"/>
                    <a:pt x="35026" y="64905"/>
                  </a:cubicBezTo>
                  <a:cubicBezTo>
                    <a:pt x="34963" y="64937"/>
                    <a:pt x="34931" y="64937"/>
                    <a:pt x="34868" y="64969"/>
                  </a:cubicBezTo>
                  <a:cubicBezTo>
                    <a:pt x="34710" y="65032"/>
                    <a:pt x="34583" y="65096"/>
                    <a:pt x="34425" y="65159"/>
                  </a:cubicBezTo>
                  <a:cubicBezTo>
                    <a:pt x="34425" y="65159"/>
                    <a:pt x="34393" y="65127"/>
                    <a:pt x="34393" y="65096"/>
                  </a:cubicBezTo>
                  <a:cubicBezTo>
                    <a:pt x="34393" y="64937"/>
                    <a:pt x="34361" y="64779"/>
                    <a:pt x="34330" y="64589"/>
                  </a:cubicBezTo>
                  <a:cubicBezTo>
                    <a:pt x="34615" y="64399"/>
                    <a:pt x="34900" y="64209"/>
                    <a:pt x="35185" y="64050"/>
                  </a:cubicBezTo>
                  <a:close/>
                  <a:moveTo>
                    <a:pt x="17735" y="64114"/>
                  </a:moveTo>
                  <a:lnTo>
                    <a:pt x="22485" y="66869"/>
                  </a:lnTo>
                  <a:cubicBezTo>
                    <a:pt x="20870" y="66046"/>
                    <a:pt x="19192" y="65349"/>
                    <a:pt x="17545" y="64620"/>
                  </a:cubicBezTo>
                  <a:cubicBezTo>
                    <a:pt x="17640" y="64494"/>
                    <a:pt x="17703" y="64304"/>
                    <a:pt x="17735" y="64114"/>
                  </a:cubicBezTo>
                  <a:close/>
                  <a:moveTo>
                    <a:pt x="34171" y="64684"/>
                  </a:moveTo>
                  <a:cubicBezTo>
                    <a:pt x="34171" y="64874"/>
                    <a:pt x="34171" y="65096"/>
                    <a:pt x="34171" y="65286"/>
                  </a:cubicBezTo>
                  <a:cubicBezTo>
                    <a:pt x="33000" y="65824"/>
                    <a:pt x="31891" y="66394"/>
                    <a:pt x="30719" y="66964"/>
                  </a:cubicBezTo>
                  <a:cubicBezTo>
                    <a:pt x="31448" y="66489"/>
                    <a:pt x="32176" y="66014"/>
                    <a:pt x="32905" y="65539"/>
                  </a:cubicBezTo>
                  <a:cubicBezTo>
                    <a:pt x="33316" y="65254"/>
                    <a:pt x="33760" y="64969"/>
                    <a:pt x="34171" y="64684"/>
                  </a:cubicBezTo>
                  <a:close/>
                  <a:moveTo>
                    <a:pt x="118835" y="0"/>
                  </a:moveTo>
                  <a:cubicBezTo>
                    <a:pt x="117580" y="0"/>
                    <a:pt x="116305" y="174"/>
                    <a:pt x="115276" y="269"/>
                  </a:cubicBezTo>
                  <a:cubicBezTo>
                    <a:pt x="111412" y="586"/>
                    <a:pt x="107517" y="681"/>
                    <a:pt x="103653" y="744"/>
                  </a:cubicBezTo>
                  <a:cubicBezTo>
                    <a:pt x="101025" y="808"/>
                    <a:pt x="53648" y="808"/>
                    <a:pt x="51019" y="998"/>
                  </a:cubicBezTo>
                  <a:cubicBezTo>
                    <a:pt x="44559" y="1124"/>
                    <a:pt x="38447" y="2581"/>
                    <a:pt x="32936" y="5178"/>
                  </a:cubicBezTo>
                  <a:cubicBezTo>
                    <a:pt x="30624" y="6033"/>
                    <a:pt x="28471" y="7110"/>
                    <a:pt x="26349" y="8567"/>
                  </a:cubicBezTo>
                  <a:cubicBezTo>
                    <a:pt x="23372" y="10657"/>
                    <a:pt x="20364" y="12905"/>
                    <a:pt x="17735" y="15439"/>
                  </a:cubicBezTo>
                  <a:cubicBezTo>
                    <a:pt x="13016" y="19999"/>
                    <a:pt x="10705" y="26301"/>
                    <a:pt x="9026" y="32508"/>
                  </a:cubicBezTo>
                  <a:cubicBezTo>
                    <a:pt x="8108" y="35960"/>
                    <a:pt x="7443" y="39507"/>
                    <a:pt x="7126" y="43086"/>
                  </a:cubicBezTo>
                  <a:cubicBezTo>
                    <a:pt x="6968" y="45081"/>
                    <a:pt x="6746" y="47076"/>
                    <a:pt x="6556" y="49103"/>
                  </a:cubicBezTo>
                  <a:cubicBezTo>
                    <a:pt x="6398" y="50781"/>
                    <a:pt x="6809" y="52365"/>
                    <a:pt x="6809" y="54043"/>
                  </a:cubicBezTo>
                  <a:cubicBezTo>
                    <a:pt x="6778" y="54043"/>
                    <a:pt x="6778" y="54075"/>
                    <a:pt x="6746" y="54075"/>
                  </a:cubicBezTo>
                  <a:lnTo>
                    <a:pt x="6556" y="54075"/>
                  </a:lnTo>
                  <a:cubicBezTo>
                    <a:pt x="4785" y="53993"/>
                    <a:pt x="3037" y="53771"/>
                    <a:pt x="1273" y="53771"/>
                  </a:cubicBezTo>
                  <a:cubicBezTo>
                    <a:pt x="986" y="53771"/>
                    <a:pt x="700" y="53776"/>
                    <a:pt x="412" y="53790"/>
                  </a:cubicBezTo>
                  <a:cubicBezTo>
                    <a:pt x="95" y="53821"/>
                    <a:pt x="0" y="54201"/>
                    <a:pt x="254" y="54360"/>
                  </a:cubicBezTo>
                  <a:cubicBezTo>
                    <a:pt x="4212" y="57052"/>
                    <a:pt x="7981" y="60028"/>
                    <a:pt x="12066" y="62562"/>
                  </a:cubicBezTo>
                  <a:cubicBezTo>
                    <a:pt x="15582" y="64779"/>
                    <a:pt x="19572" y="66046"/>
                    <a:pt x="23277" y="67946"/>
                  </a:cubicBezTo>
                  <a:cubicBezTo>
                    <a:pt x="24353" y="68496"/>
                    <a:pt x="25448" y="68888"/>
                    <a:pt x="26626" y="68888"/>
                  </a:cubicBezTo>
                  <a:cubicBezTo>
                    <a:pt x="26939" y="68888"/>
                    <a:pt x="27258" y="68861"/>
                    <a:pt x="27584" y="68801"/>
                  </a:cubicBezTo>
                  <a:cubicBezTo>
                    <a:pt x="29199" y="68484"/>
                    <a:pt x="30656" y="67661"/>
                    <a:pt x="32081" y="66901"/>
                  </a:cubicBezTo>
                  <a:cubicBezTo>
                    <a:pt x="33095" y="66394"/>
                    <a:pt x="34108" y="65919"/>
                    <a:pt x="35121" y="65476"/>
                  </a:cubicBezTo>
                  <a:cubicBezTo>
                    <a:pt x="35153" y="65507"/>
                    <a:pt x="35185" y="65523"/>
                    <a:pt x="35216" y="65523"/>
                  </a:cubicBezTo>
                  <a:cubicBezTo>
                    <a:pt x="35248" y="65523"/>
                    <a:pt x="35280" y="65507"/>
                    <a:pt x="35311" y="65476"/>
                  </a:cubicBezTo>
                  <a:cubicBezTo>
                    <a:pt x="35311" y="65444"/>
                    <a:pt x="35343" y="65412"/>
                    <a:pt x="35343" y="65381"/>
                  </a:cubicBezTo>
                  <a:cubicBezTo>
                    <a:pt x="36547" y="64874"/>
                    <a:pt x="37750" y="64367"/>
                    <a:pt x="38922" y="63829"/>
                  </a:cubicBezTo>
                  <a:cubicBezTo>
                    <a:pt x="38953" y="63829"/>
                    <a:pt x="38985" y="63797"/>
                    <a:pt x="39017" y="63797"/>
                  </a:cubicBezTo>
                  <a:cubicBezTo>
                    <a:pt x="40093" y="63290"/>
                    <a:pt x="41202" y="62752"/>
                    <a:pt x="42247" y="62150"/>
                  </a:cubicBezTo>
                  <a:cubicBezTo>
                    <a:pt x="45762" y="60092"/>
                    <a:pt x="48802" y="57083"/>
                    <a:pt x="51748" y="54296"/>
                  </a:cubicBezTo>
                  <a:cubicBezTo>
                    <a:pt x="51811" y="54233"/>
                    <a:pt x="51843" y="54075"/>
                    <a:pt x="51779" y="53980"/>
                  </a:cubicBezTo>
                  <a:cubicBezTo>
                    <a:pt x="51282" y="53310"/>
                    <a:pt x="50432" y="53156"/>
                    <a:pt x="49599" y="53156"/>
                  </a:cubicBezTo>
                  <a:cubicBezTo>
                    <a:pt x="49212" y="53156"/>
                    <a:pt x="48828" y="53189"/>
                    <a:pt x="48486" y="53220"/>
                  </a:cubicBezTo>
                  <a:cubicBezTo>
                    <a:pt x="47885" y="53256"/>
                    <a:pt x="46739" y="53554"/>
                    <a:pt x="45784" y="53554"/>
                  </a:cubicBezTo>
                  <a:cubicBezTo>
                    <a:pt x="45078" y="53554"/>
                    <a:pt x="44476" y="53391"/>
                    <a:pt x="44274" y="52840"/>
                  </a:cubicBezTo>
                  <a:cubicBezTo>
                    <a:pt x="44052" y="52175"/>
                    <a:pt x="44179" y="51256"/>
                    <a:pt x="44147" y="50559"/>
                  </a:cubicBezTo>
                  <a:cubicBezTo>
                    <a:pt x="44115" y="49799"/>
                    <a:pt x="44052" y="49008"/>
                    <a:pt x="44020" y="48216"/>
                  </a:cubicBezTo>
                  <a:cubicBezTo>
                    <a:pt x="43925" y="46474"/>
                    <a:pt x="43862" y="44574"/>
                    <a:pt x="44464" y="42896"/>
                  </a:cubicBezTo>
                  <a:cubicBezTo>
                    <a:pt x="45762" y="39380"/>
                    <a:pt x="50639" y="39507"/>
                    <a:pt x="53711" y="39127"/>
                  </a:cubicBezTo>
                  <a:cubicBezTo>
                    <a:pt x="55548" y="38905"/>
                    <a:pt x="102102" y="38430"/>
                    <a:pt x="103938" y="38209"/>
                  </a:cubicBezTo>
                  <a:cubicBezTo>
                    <a:pt x="106345" y="37892"/>
                    <a:pt x="108752" y="37765"/>
                    <a:pt x="111159" y="37734"/>
                  </a:cubicBezTo>
                  <a:cubicBezTo>
                    <a:pt x="111408" y="37732"/>
                    <a:pt x="111657" y="37731"/>
                    <a:pt x="111905" y="37731"/>
                  </a:cubicBezTo>
                  <a:cubicBezTo>
                    <a:pt x="115666" y="37731"/>
                    <a:pt x="119407" y="37911"/>
                    <a:pt x="123145" y="37911"/>
                  </a:cubicBezTo>
                  <a:cubicBezTo>
                    <a:pt x="123816" y="37911"/>
                    <a:pt x="124486" y="37906"/>
                    <a:pt x="125157" y="37892"/>
                  </a:cubicBezTo>
                  <a:lnTo>
                    <a:pt x="124998" y="37575"/>
                  </a:lnTo>
                  <a:cubicBezTo>
                    <a:pt x="123098" y="37544"/>
                    <a:pt x="121230" y="37449"/>
                    <a:pt x="119329" y="37385"/>
                  </a:cubicBezTo>
                  <a:lnTo>
                    <a:pt x="124872" y="37385"/>
                  </a:lnTo>
                  <a:lnTo>
                    <a:pt x="124302" y="36372"/>
                  </a:lnTo>
                  <a:lnTo>
                    <a:pt x="51716" y="36372"/>
                  </a:lnTo>
                  <a:cubicBezTo>
                    <a:pt x="46712" y="36372"/>
                    <a:pt x="42627" y="40425"/>
                    <a:pt x="42627" y="45461"/>
                  </a:cubicBezTo>
                  <a:lnTo>
                    <a:pt x="42627" y="54581"/>
                  </a:lnTo>
                  <a:cubicBezTo>
                    <a:pt x="42627" y="54866"/>
                    <a:pt x="42849" y="55088"/>
                    <a:pt x="43134" y="55088"/>
                  </a:cubicBezTo>
                  <a:lnTo>
                    <a:pt x="48011" y="55088"/>
                  </a:lnTo>
                  <a:lnTo>
                    <a:pt x="26064" y="67756"/>
                  </a:lnTo>
                  <a:lnTo>
                    <a:pt x="4117" y="55088"/>
                  </a:lnTo>
                  <a:lnTo>
                    <a:pt x="7791" y="55088"/>
                  </a:lnTo>
                  <a:cubicBezTo>
                    <a:pt x="8044" y="55088"/>
                    <a:pt x="8234" y="54930"/>
                    <a:pt x="8266" y="54708"/>
                  </a:cubicBezTo>
                  <a:cubicBezTo>
                    <a:pt x="8393" y="54581"/>
                    <a:pt x="8393" y="54391"/>
                    <a:pt x="8298" y="54233"/>
                  </a:cubicBezTo>
                  <a:lnTo>
                    <a:pt x="8298" y="45461"/>
                  </a:lnTo>
                  <a:cubicBezTo>
                    <a:pt x="8298" y="26301"/>
                    <a:pt x="20775" y="9992"/>
                    <a:pt x="38035" y="4228"/>
                  </a:cubicBezTo>
                  <a:cubicBezTo>
                    <a:pt x="38352" y="4133"/>
                    <a:pt x="38700" y="4038"/>
                    <a:pt x="39017" y="3943"/>
                  </a:cubicBezTo>
                  <a:cubicBezTo>
                    <a:pt x="40505" y="3531"/>
                    <a:pt x="41994" y="3151"/>
                    <a:pt x="43514" y="2803"/>
                  </a:cubicBezTo>
                  <a:cubicBezTo>
                    <a:pt x="46174" y="2296"/>
                    <a:pt x="48929" y="2011"/>
                    <a:pt x="51716" y="2011"/>
                  </a:cubicBezTo>
                  <a:lnTo>
                    <a:pt x="121705" y="2011"/>
                  </a:lnTo>
                  <a:lnTo>
                    <a:pt x="122275" y="776"/>
                  </a:lnTo>
                  <a:cubicBezTo>
                    <a:pt x="121325" y="174"/>
                    <a:pt x="120090" y="0"/>
                    <a:pt x="11883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6" name="Freeform 5">
            <a:extLst>
              <a:ext uri="{FF2B5EF4-FFF2-40B4-BE49-F238E27FC236}">
                <a16:creationId xmlns:a16="http://schemas.microsoft.com/office/drawing/2014/main" id="{BE8778C5-B7BC-25E5-0826-5E300E4A6AE9}"/>
              </a:ext>
            </a:extLst>
          </p:cNvPr>
          <p:cNvSpPr/>
          <p:nvPr/>
        </p:nvSpPr>
        <p:spPr>
          <a:xfrm rot="811610" flipH="1">
            <a:off x="-1651591" y="-1035194"/>
            <a:ext cx="4667966" cy="2481735"/>
          </a:xfrm>
          <a:custGeom>
            <a:avLst/>
            <a:gdLst/>
            <a:ahLst/>
            <a:cxnLst/>
            <a:rect l="l" t="t" r="r" b="b"/>
            <a:pathLst>
              <a:path w="5592642" h="2481735">
                <a:moveTo>
                  <a:pt x="0" y="0"/>
                </a:moveTo>
                <a:lnTo>
                  <a:pt x="5592643" y="0"/>
                </a:lnTo>
                <a:lnTo>
                  <a:pt x="5592643" y="2481736"/>
                </a:lnTo>
                <a:lnTo>
                  <a:pt x="0" y="248173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  <p:sp>
        <p:nvSpPr>
          <p:cNvPr id="27" name="Freeform 6">
            <a:extLst>
              <a:ext uri="{FF2B5EF4-FFF2-40B4-BE49-F238E27FC236}">
                <a16:creationId xmlns:a16="http://schemas.microsoft.com/office/drawing/2014/main" id="{95BDD79B-A16F-3EDB-E5F6-151BDFC4BE9B}"/>
              </a:ext>
            </a:extLst>
          </p:cNvPr>
          <p:cNvSpPr/>
          <p:nvPr/>
        </p:nvSpPr>
        <p:spPr>
          <a:xfrm rot="1714816">
            <a:off x="1979865" y="1375904"/>
            <a:ext cx="1813637" cy="793466"/>
          </a:xfrm>
          <a:custGeom>
            <a:avLst/>
            <a:gdLst/>
            <a:ahLst/>
            <a:cxnLst/>
            <a:rect l="l" t="t" r="r" b="b"/>
            <a:pathLst>
              <a:path w="1813637" h="793466">
                <a:moveTo>
                  <a:pt x="1813637" y="0"/>
                </a:moveTo>
                <a:lnTo>
                  <a:pt x="0" y="0"/>
                </a:lnTo>
                <a:lnTo>
                  <a:pt x="0" y="793466"/>
                </a:lnTo>
                <a:lnTo>
                  <a:pt x="1813637" y="793466"/>
                </a:lnTo>
                <a:lnTo>
                  <a:pt x="1813637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ar-SA" dirty="0"/>
          </a:p>
        </p:txBody>
      </p:sp>
      <p:sp>
        <p:nvSpPr>
          <p:cNvPr id="28" name="Freeform 32">
            <a:extLst>
              <a:ext uri="{FF2B5EF4-FFF2-40B4-BE49-F238E27FC236}">
                <a16:creationId xmlns:a16="http://schemas.microsoft.com/office/drawing/2014/main" id="{B4CBB8EC-E2DB-7DD4-2CA0-F7ABD51AB68D}"/>
              </a:ext>
            </a:extLst>
          </p:cNvPr>
          <p:cNvSpPr/>
          <p:nvPr/>
        </p:nvSpPr>
        <p:spPr>
          <a:xfrm>
            <a:off x="13074801" y="258013"/>
            <a:ext cx="4984132" cy="1469973"/>
          </a:xfrm>
          <a:custGeom>
            <a:avLst/>
            <a:gdLst/>
            <a:ahLst/>
            <a:cxnLst/>
            <a:rect l="l" t="t" r="r" b="b"/>
            <a:pathLst>
              <a:path w="4984132" h="1469973">
                <a:moveTo>
                  <a:pt x="0" y="0"/>
                </a:moveTo>
                <a:lnTo>
                  <a:pt x="4984132" y="0"/>
                </a:lnTo>
                <a:lnTo>
                  <a:pt x="4984132" y="1469972"/>
                </a:lnTo>
                <a:lnTo>
                  <a:pt x="0" y="1469972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8288000">
                <a:moveTo>
                  <a:pt x="0" y="0"/>
                </a:moveTo>
                <a:lnTo>
                  <a:pt x="18288000" y="0"/>
                </a:lnTo>
                <a:lnTo>
                  <a:pt x="18288000" y="18288000"/>
                </a:lnTo>
                <a:lnTo>
                  <a:pt x="0" y="182880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ar-SA" dirty="0"/>
          </a:p>
        </p:txBody>
      </p:sp>
      <p:grpSp>
        <p:nvGrpSpPr>
          <p:cNvPr id="15" name="Google Shape;12027;p210">
            <a:extLst>
              <a:ext uri="{FF2B5EF4-FFF2-40B4-BE49-F238E27FC236}">
                <a16:creationId xmlns:a16="http://schemas.microsoft.com/office/drawing/2014/main" id="{8A0F397B-7B6B-3C78-C75B-0801C1DB6174}"/>
              </a:ext>
            </a:extLst>
          </p:cNvPr>
          <p:cNvGrpSpPr/>
          <p:nvPr/>
        </p:nvGrpSpPr>
        <p:grpSpPr>
          <a:xfrm>
            <a:off x="0" y="2513093"/>
            <a:ext cx="18516600" cy="6907101"/>
            <a:chOff x="5116825" y="1741550"/>
            <a:chExt cx="3314446" cy="2010787"/>
          </a:xfrm>
        </p:grpSpPr>
        <p:sp>
          <p:nvSpPr>
            <p:cNvPr id="16" name="Google Shape;12028;p210">
              <a:extLst>
                <a:ext uri="{FF2B5EF4-FFF2-40B4-BE49-F238E27FC236}">
                  <a16:creationId xmlns:a16="http://schemas.microsoft.com/office/drawing/2014/main" id="{52DDCDCA-8402-F65D-AD4D-5A74AE18DF4C}"/>
                </a:ext>
              </a:extLst>
            </p:cNvPr>
            <p:cNvSpPr/>
            <p:nvPr/>
          </p:nvSpPr>
          <p:spPr>
            <a:xfrm>
              <a:off x="5116825" y="2657507"/>
              <a:ext cx="3314446" cy="131123"/>
            </a:xfrm>
            <a:custGeom>
              <a:avLst/>
              <a:gdLst/>
              <a:ahLst/>
              <a:cxnLst/>
              <a:rect l="l" t="t" r="r" b="b"/>
              <a:pathLst>
                <a:path w="51768" h="2048" extrusionOk="0">
                  <a:moveTo>
                    <a:pt x="37534" y="0"/>
                  </a:moveTo>
                  <a:cubicBezTo>
                    <a:pt x="37477" y="64"/>
                    <a:pt x="37382" y="122"/>
                    <a:pt x="37365" y="192"/>
                  </a:cubicBezTo>
                  <a:cubicBezTo>
                    <a:pt x="37331" y="354"/>
                    <a:pt x="37335" y="527"/>
                    <a:pt x="37321" y="699"/>
                  </a:cubicBezTo>
                  <a:lnTo>
                    <a:pt x="12511" y="699"/>
                  </a:lnTo>
                  <a:cubicBezTo>
                    <a:pt x="12374" y="533"/>
                    <a:pt x="12585" y="189"/>
                    <a:pt x="12271" y="189"/>
                  </a:cubicBezTo>
                  <a:cubicBezTo>
                    <a:pt x="12267" y="189"/>
                    <a:pt x="12262" y="189"/>
                    <a:pt x="12257" y="189"/>
                  </a:cubicBezTo>
                  <a:cubicBezTo>
                    <a:pt x="11949" y="199"/>
                    <a:pt x="12155" y="523"/>
                    <a:pt x="12037" y="702"/>
                  </a:cubicBezTo>
                  <a:cubicBezTo>
                    <a:pt x="11987" y="706"/>
                    <a:pt x="11936" y="713"/>
                    <a:pt x="11889" y="713"/>
                  </a:cubicBezTo>
                  <a:cubicBezTo>
                    <a:pt x="10518" y="713"/>
                    <a:pt x="8557" y="714"/>
                    <a:pt x="6595" y="714"/>
                  </a:cubicBezTo>
                  <a:cubicBezTo>
                    <a:pt x="4633" y="714"/>
                    <a:pt x="2672" y="713"/>
                    <a:pt x="1301" y="710"/>
                  </a:cubicBezTo>
                  <a:cubicBezTo>
                    <a:pt x="1186" y="710"/>
                    <a:pt x="1052" y="635"/>
                    <a:pt x="954" y="557"/>
                  </a:cubicBezTo>
                  <a:cubicBezTo>
                    <a:pt x="795" y="437"/>
                    <a:pt x="653" y="374"/>
                    <a:pt x="523" y="374"/>
                  </a:cubicBezTo>
                  <a:cubicBezTo>
                    <a:pt x="432" y="374"/>
                    <a:pt x="347" y="405"/>
                    <a:pt x="267" y="470"/>
                  </a:cubicBezTo>
                  <a:cubicBezTo>
                    <a:pt x="27" y="662"/>
                    <a:pt x="1" y="963"/>
                    <a:pt x="196" y="1169"/>
                  </a:cubicBezTo>
                  <a:cubicBezTo>
                    <a:pt x="325" y="1304"/>
                    <a:pt x="485" y="1375"/>
                    <a:pt x="636" y="1375"/>
                  </a:cubicBezTo>
                  <a:cubicBezTo>
                    <a:pt x="769" y="1375"/>
                    <a:pt x="895" y="1320"/>
                    <a:pt x="987" y="1203"/>
                  </a:cubicBezTo>
                  <a:cubicBezTo>
                    <a:pt x="1102" y="1058"/>
                    <a:pt x="1220" y="1037"/>
                    <a:pt x="1383" y="1037"/>
                  </a:cubicBezTo>
                  <a:cubicBezTo>
                    <a:pt x="4052" y="1041"/>
                    <a:pt x="9094" y="1041"/>
                    <a:pt x="11764" y="1041"/>
                  </a:cubicBezTo>
                  <a:cubicBezTo>
                    <a:pt x="11859" y="1041"/>
                    <a:pt x="11953" y="1050"/>
                    <a:pt x="12061" y="1054"/>
                  </a:cubicBezTo>
                  <a:cubicBezTo>
                    <a:pt x="12071" y="1176"/>
                    <a:pt x="12057" y="1284"/>
                    <a:pt x="12095" y="1375"/>
                  </a:cubicBezTo>
                  <a:cubicBezTo>
                    <a:pt x="12132" y="1466"/>
                    <a:pt x="12220" y="1537"/>
                    <a:pt x="12284" y="1615"/>
                  </a:cubicBezTo>
                  <a:cubicBezTo>
                    <a:pt x="12341" y="1544"/>
                    <a:pt x="12453" y="1463"/>
                    <a:pt x="12447" y="1392"/>
                  </a:cubicBezTo>
                  <a:cubicBezTo>
                    <a:pt x="12416" y="1067"/>
                    <a:pt x="12589" y="1034"/>
                    <a:pt x="12865" y="1034"/>
                  </a:cubicBezTo>
                  <a:cubicBezTo>
                    <a:pt x="19776" y="1041"/>
                    <a:pt x="30005" y="1041"/>
                    <a:pt x="36919" y="1041"/>
                  </a:cubicBezTo>
                  <a:cubicBezTo>
                    <a:pt x="37352" y="1041"/>
                    <a:pt x="37352" y="1041"/>
                    <a:pt x="37416" y="1470"/>
                  </a:cubicBezTo>
                  <a:cubicBezTo>
                    <a:pt x="37433" y="1582"/>
                    <a:pt x="37433" y="1699"/>
                    <a:pt x="37477" y="1805"/>
                  </a:cubicBezTo>
                  <a:cubicBezTo>
                    <a:pt x="37514" y="1895"/>
                    <a:pt x="37601" y="1967"/>
                    <a:pt x="37665" y="2048"/>
                  </a:cubicBezTo>
                  <a:cubicBezTo>
                    <a:pt x="37720" y="1960"/>
                    <a:pt x="37815" y="1878"/>
                    <a:pt x="37821" y="1791"/>
                  </a:cubicBezTo>
                  <a:cubicBezTo>
                    <a:pt x="37845" y="1551"/>
                    <a:pt x="37828" y="1307"/>
                    <a:pt x="37828" y="1041"/>
                  </a:cubicBezTo>
                  <a:lnTo>
                    <a:pt x="38200" y="1041"/>
                  </a:lnTo>
                  <a:cubicBezTo>
                    <a:pt x="42228" y="1041"/>
                    <a:pt x="46256" y="1041"/>
                    <a:pt x="50281" y="1037"/>
                  </a:cubicBezTo>
                  <a:cubicBezTo>
                    <a:pt x="50316" y="1037"/>
                    <a:pt x="50351" y="1037"/>
                    <a:pt x="50385" y="1037"/>
                  </a:cubicBezTo>
                  <a:cubicBezTo>
                    <a:pt x="50585" y="1037"/>
                    <a:pt x="50759" y="1054"/>
                    <a:pt x="50889" y="1290"/>
                  </a:cubicBezTo>
                  <a:cubicBezTo>
                    <a:pt x="50959" y="1414"/>
                    <a:pt x="51078" y="1470"/>
                    <a:pt x="51206" y="1470"/>
                  </a:cubicBezTo>
                  <a:cubicBezTo>
                    <a:pt x="51332" y="1470"/>
                    <a:pt x="51466" y="1416"/>
                    <a:pt x="51575" y="1318"/>
                  </a:cubicBezTo>
                  <a:cubicBezTo>
                    <a:pt x="51768" y="1139"/>
                    <a:pt x="51754" y="824"/>
                    <a:pt x="51545" y="601"/>
                  </a:cubicBezTo>
                  <a:cubicBezTo>
                    <a:pt x="51440" y="487"/>
                    <a:pt x="51323" y="433"/>
                    <a:pt x="51202" y="433"/>
                  </a:cubicBezTo>
                  <a:cubicBezTo>
                    <a:pt x="51100" y="433"/>
                    <a:pt x="50996" y="471"/>
                    <a:pt x="50893" y="543"/>
                  </a:cubicBezTo>
                  <a:cubicBezTo>
                    <a:pt x="50774" y="629"/>
                    <a:pt x="50612" y="710"/>
                    <a:pt x="50470" y="710"/>
                  </a:cubicBezTo>
                  <a:cubicBezTo>
                    <a:pt x="46364" y="716"/>
                    <a:pt x="42258" y="716"/>
                    <a:pt x="38152" y="716"/>
                  </a:cubicBezTo>
                  <a:lnTo>
                    <a:pt x="37862" y="716"/>
                  </a:lnTo>
                  <a:cubicBezTo>
                    <a:pt x="37801" y="503"/>
                    <a:pt x="37760" y="331"/>
                    <a:pt x="37696" y="169"/>
                  </a:cubicBezTo>
                  <a:cubicBezTo>
                    <a:pt x="37670" y="105"/>
                    <a:pt x="37592" y="54"/>
                    <a:pt x="3753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2029;p210">
              <a:extLst>
                <a:ext uri="{FF2B5EF4-FFF2-40B4-BE49-F238E27FC236}">
                  <a16:creationId xmlns:a16="http://schemas.microsoft.com/office/drawing/2014/main" id="{8ECA949D-C5BD-A331-CB46-D830F2217C70}"/>
                </a:ext>
              </a:extLst>
            </p:cNvPr>
            <p:cNvSpPr/>
            <p:nvPr/>
          </p:nvSpPr>
          <p:spPr>
            <a:xfrm>
              <a:off x="6888361" y="2852594"/>
              <a:ext cx="1271216" cy="899743"/>
            </a:xfrm>
            <a:custGeom>
              <a:avLst/>
              <a:gdLst/>
              <a:ahLst/>
              <a:cxnLst/>
              <a:rect l="l" t="t" r="r" b="b"/>
              <a:pathLst>
                <a:path w="19855" h="14053" extrusionOk="0">
                  <a:moveTo>
                    <a:pt x="9943" y="335"/>
                  </a:moveTo>
                  <a:lnTo>
                    <a:pt x="9943" y="335"/>
                  </a:lnTo>
                  <a:cubicBezTo>
                    <a:pt x="9910" y="642"/>
                    <a:pt x="9758" y="731"/>
                    <a:pt x="9270" y="731"/>
                  </a:cubicBezTo>
                  <a:cubicBezTo>
                    <a:pt x="9253" y="731"/>
                    <a:pt x="9235" y="731"/>
                    <a:pt x="9216" y="731"/>
                  </a:cubicBezTo>
                  <a:cubicBezTo>
                    <a:pt x="9307" y="322"/>
                    <a:pt x="9692" y="474"/>
                    <a:pt x="9943" y="335"/>
                  </a:cubicBezTo>
                  <a:close/>
                  <a:moveTo>
                    <a:pt x="9602" y="1015"/>
                  </a:moveTo>
                  <a:cubicBezTo>
                    <a:pt x="9581" y="1376"/>
                    <a:pt x="9571" y="1275"/>
                    <a:pt x="8875" y="1349"/>
                  </a:cubicBezTo>
                  <a:cubicBezTo>
                    <a:pt x="9061" y="1032"/>
                    <a:pt x="9361" y="1119"/>
                    <a:pt x="9602" y="1015"/>
                  </a:cubicBezTo>
                  <a:close/>
                  <a:moveTo>
                    <a:pt x="9091" y="1654"/>
                  </a:moveTo>
                  <a:cubicBezTo>
                    <a:pt x="9166" y="1654"/>
                    <a:pt x="9252" y="1659"/>
                    <a:pt x="9352" y="1667"/>
                  </a:cubicBezTo>
                  <a:cubicBezTo>
                    <a:pt x="9290" y="1969"/>
                    <a:pt x="9250" y="2054"/>
                    <a:pt x="8932" y="2054"/>
                  </a:cubicBezTo>
                  <a:cubicBezTo>
                    <a:pt x="8830" y="2054"/>
                    <a:pt x="8700" y="2045"/>
                    <a:pt x="8530" y="2032"/>
                  </a:cubicBezTo>
                  <a:cubicBezTo>
                    <a:pt x="8643" y="1745"/>
                    <a:pt x="8759" y="1654"/>
                    <a:pt x="9091" y="1654"/>
                  </a:cubicBezTo>
                  <a:close/>
                  <a:moveTo>
                    <a:pt x="1126" y="2732"/>
                  </a:moveTo>
                  <a:lnTo>
                    <a:pt x="1126" y="3613"/>
                  </a:lnTo>
                  <a:cubicBezTo>
                    <a:pt x="886" y="3833"/>
                    <a:pt x="666" y="4039"/>
                    <a:pt x="410" y="4282"/>
                  </a:cubicBezTo>
                  <a:cubicBezTo>
                    <a:pt x="521" y="3367"/>
                    <a:pt x="680" y="3025"/>
                    <a:pt x="1126" y="2732"/>
                  </a:cubicBezTo>
                  <a:close/>
                  <a:moveTo>
                    <a:pt x="1116" y="4070"/>
                  </a:moveTo>
                  <a:lnTo>
                    <a:pt x="1116" y="4070"/>
                  </a:lnTo>
                  <a:cubicBezTo>
                    <a:pt x="1346" y="4766"/>
                    <a:pt x="991" y="5222"/>
                    <a:pt x="454" y="5614"/>
                  </a:cubicBezTo>
                  <a:cubicBezTo>
                    <a:pt x="183" y="4887"/>
                    <a:pt x="629" y="4471"/>
                    <a:pt x="1116" y="4070"/>
                  </a:cubicBezTo>
                  <a:close/>
                  <a:moveTo>
                    <a:pt x="1123" y="5489"/>
                  </a:moveTo>
                  <a:cubicBezTo>
                    <a:pt x="1278" y="6202"/>
                    <a:pt x="1133" y="6523"/>
                    <a:pt x="447" y="6973"/>
                  </a:cubicBezTo>
                  <a:cubicBezTo>
                    <a:pt x="200" y="6286"/>
                    <a:pt x="565" y="5847"/>
                    <a:pt x="1123" y="5489"/>
                  </a:cubicBezTo>
                  <a:close/>
                  <a:moveTo>
                    <a:pt x="1106" y="6864"/>
                  </a:moveTo>
                  <a:lnTo>
                    <a:pt x="1106" y="6864"/>
                  </a:lnTo>
                  <a:cubicBezTo>
                    <a:pt x="1271" y="7395"/>
                    <a:pt x="1055" y="7797"/>
                    <a:pt x="440" y="8114"/>
                  </a:cubicBezTo>
                  <a:cubicBezTo>
                    <a:pt x="197" y="7466"/>
                    <a:pt x="724" y="7209"/>
                    <a:pt x="1106" y="6864"/>
                  </a:cubicBezTo>
                  <a:close/>
                  <a:moveTo>
                    <a:pt x="1120" y="8064"/>
                  </a:moveTo>
                  <a:cubicBezTo>
                    <a:pt x="1282" y="8713"/>
                    <a:pt x="1100" y="9111"/>
                    <a:pt x="443" y="9527"/>
                  </a:cubicBezTo>
                  <a:cubicBezTo>
                    <a:pt x="275" y="8810"/>
                    <a:pt x="434" y="8470"/>
                    <a:pt x="1120" y="8064"/>
                  </a:cubicBezTo>
                  <a:close/>
                  <a:moveTo>
                    <a:pt x="1106" y="9432"/>
                  </a:moveTo>
                  <a:lnTo>
                    <a:pt x="1106" y="9432"/>
                  </a:lnTo>
                  <a:cubicBezTo>
                    <a:pt x="1332" y="10058"/>
                    <a:pt x="1140" y="10466"/>
                    <a:pt x="447" y="10831"/>
                  </a:cubicBezTo>
                  <a:cubicBezTo>
                    <a:pt x="194" y="10142"/>
                    <a:pt x="629" y="9777"/>
                    <a:pt x="1106" y="9432"/>
                  </a:cubicBezTo>
                  <a:close/>
                  <a:moveTo>
                    <a:pt x="1123" y="10774"/>
                  </a:moveTo>
                  <a:lnTo>
                    <a:pt x="1123" y="10774"/>
                  </a:lnTo>
                  <a:cubicBezTo>
                    <a:pt x="1292" y="11673"/>
                    <a:pt x="1156" y="11981"/>
                    <a:pt x="400" y="12346"/>
                  </a:cubicBezTo>
                  <a:cubicBezTo>
                    <a:pt x="400" y="12004"/>
                    <a:pt x="396" y="11707"/>
                    <a:pt x="406" y="11402"/>
                  </a:cubicBezTo>
                  <a:cubicBezTo>
                    <a:pt x="410" y="11349"/>
                    <a:pt x="451" y="11281"/>
                    <a:pt x="498" y="11243"/>
                  </a:cubicBezTo>
                  <a:cubicBezTo>
                    <a:pt x="697" y="11085"/>
                    <a:pt x="903" y="10936"/>
                    <a:pt x="1123" y="10774"/>
                  </a:cubicBezTo>
                  <a:close/>
                  <a:moveTo>
                    <a:pt x="10311" y="528"/>
                  </a:moveTo>
                  <a:cubicBezTo>
                    <a:pt x="10673" y="1082"/>
                    <a:pt x="11021" y="1592"/>
                    <a:pt x="11345" y="2116"/>
                  </a:cubicBezTo>
                  <a:cubicBezTo>
                    <a:pt x="11443" y="2278"/>
                    <a:pt x="11534" y="2339"/>
                    <a:pt x="11730" y="2339"/>
                  </a:cubicBezTo>
                  <a:cubicBezTo>
                    <a:pt x="13021" y="2335"/>
                    <a:pt x="14312" y="2334"/>
                    <a:pt x="15602" y="2334"/>
                  </a:cubicBezTo>
                  <a:cubicBezTo>
                    <a:pt x="16515" y="2334"/>
                    <a:pt x="17428" y="2335"/>
                    <a:pt x="18340" y="2336"/>
                  </a:cubicBezTo>
                  <a:cubicBezTo>
                    <a:pt x="19091" y="2339"/>
                    <a:pt x="19378" y="2582"/>
                    <a:pt x="19496" y="3303"/>
                  </a:cubicBezTo>
                  <a:cubicBezTo>
                    <a:pt x="19530" y="3505"/>
                    <a:pt x="19533" y="3718"/>
                    <a:pt x="19533" y="3924"/>
                  </a:cubicBezTo>
                  <a:cubicBezTo>
                    <a:pt x="19537" y="6266"/>
                    <a:pt x="19540" y="8604"/>
                    <a:pt x="19530" y="10950"/>
                  </a:cubicBezTo>
                  <a:cubicBezTo>
                    <a:pt x="19530" y="11210"/>
                    <a:pt x="19513" y="11487"/>
                    <a:pt x="19429" y="11734"/>
                  </a:cubicBezTo>
                  <a:cubicBezTo>
                    <a:pt x="19121" y="12616"/>
                    <a:pt x="18807" y="12602"/>
                    <a:pt x="17915" y="12616"/>
                  </a:cubicBezTo>
                  <a:cubicBezTo>
                    <a:pt x="16867" y="12632"/>
                    <a:pt x="15819" y="12637"/>
                    <a:pt x="14771" y="12637"/>
                  </a:cubicBezTo>
                  <a:cubicBezTo>
                    <a:pt x="13449" y="12637"/>
                    <a:pt x="12127" y="12629"/>
                    <a:pt x="10804" y="12629"/>
                  </a:cubicBezTo>
                  <a:cubicBezTo>
                    <a:pt x="8074" y="12626"/>
                    <a:pt x="5340" y="12626"/>
                    <a:pt x="2603" y="12622"/>
                  </a:cubicBezTo>
                  <a:cubicBezTo>
                    <a:pt x="2421" y="12619"/>
                    <a:pt x="2235" y="12602"/>
                    <a:pt x="2052" y="12575"/>
                  </a:cubicBezTo>
                  <a:cubicBezTo>
                    <a:pt x="1657" y="12518"/>
                    <a:pt x="1515" y="12298"/>
                    <a:pt x="1552" y="11906"/>
                  </a:cubicBezTo>
                  <a:cubicBezTo>
                    <a:pt x="1566" y="11730"/>
                    <a:pt x="1460" y="11544"/>
                    <a:pt x="1460" y="11362"/>
                  </a:cubicBezTo>
                  <a:cubicBezTo>
                    <a:pt x="1451" y="10426"/>
                    <a:pt x="1454" y="9487"/>
                    <a:pt x="1454" y="8551"/>
                  </a:cubicBezTo>
                  <a:cubicBezTo>
                    <a:pt x="1451" y="6749"/>
                    <a:pt x="1451" y="4948"/>
                    <a:pt x="1447" y="3150"/>
                  </a:cubicBezTo>
                  <a:cubicBezTo>
                    <a:pt x="1444" y="2539"/>
                    <a:pt x="1688" y="2326"/>
                    <a:pt x="2387" y="2326"/>
                  </a:cubicBezTo>
                  <a:cubicBezTo>
                    <a:pt x="3965" y="2329"/>
                    <a:pt x="5543" y="2333"/>
                    <a:pt x="7125" y="2333"/>
                  </a:cubicBezTo>
                  <a:cubicBezTo>
                    <a:pt x="7482" y="2333"/>
                    <a:pt x="7840" y="2329"/>
                    <a:pt x="8198" y="2329"/>
                  </a:cubicBezTo>
                  <a:cubicBezTo>
                    <a:pt x="8503" y="2329"/>
                    <a:pt x="8808" y="2332"/>
                    <a:pt x="9112" y="2342"/>
                  </a:cubicBezTo>
                  <a:cubicBezTo>
                    <a:pt x="9121" y="2343"/>
                    <a:pt x="9130" y="2343"/>
                    <a:pt x="9139" y="2343"/>
                  </a:cubicBezTo>
                  <a:cubicBezTo>
                    <a:pt x="9358" y="2343"/>
                    <a:pt x="9480" y="2258"/>
                    <a:pt x="9561" y="2072"/>
                  </a:cubicBezTo>
                  <a:cubicBezTo>
                    <a:pt x="9753" y="1650"/>
                    <a:pt x="9953" y="1227"/>
                    <a:pt x="10149" y="805"/>
                  </a:cubicBezTo>
                  <a:cubicBezTo>
                    <a:pt x="10186" y="724"/>
                    <a:pt x="10240" y="646"/>
                    <a:pt x="10311" y="528"/>
                  </a:cubicBezTo>
                  <a:close/>
                  <a:moveTo>
                    <a:pt x="1160" y="12271"/>
                  </a:moveTo>
                  <a:cubicBezTo>
                    <a:pt x="1315" y="12460"/>
                    <a:pt x="1451" y="12626"/>
                    <a:pt x="1602" y="12809"/>
                  </a:cubicBezTo>
                  <a:cubicBezTo>
                    <a:pt x="1332" y="13041"/>
                    <a:pt x="1052" y="13288"/>
                    <a:pt x="735" y="13562"/>
                  </a:cubicBezTo>
                  <a:cubicBezTo>
                    <a:pt x="504" y="13498"/>
                    <a:pt x="471" y="13241"/>
                    <a:pt x="410" y="12994"/>
                  </a:cubicBezTo>
                  <a:cubicBezTo>
                    <a:pt x="356" y="12758"/>
                    <a:pt x="532" y="12683"/>
                    <a:pt x="680" y="12586"/>
                  </a:cubicBezTo>
                  <a:cubicBezTo>
                    <a:pt x="842" y="12480"/>
                    <a:pt x="1001" y="12372"/>
                    <a:pt x="1160" y="12271"/>
                  </a:cubicBezTo>
                  <a:close/>
                  <a:moveTo>
                    <a:pt x="13557" y="12912"/>
                  </a:moveTo>
                  <a:cubicBezTo>
                    <a:pt x="13693" y="12912"/>
                    <a:pt x="13830" y="12913"/>
                    <a:pt x="13967" y="12913"/>
                  </a:cubicBezTo>
                  <a:cubicBezTo>
                    <a:pt x="13716" y="13493"/>
                    <a:pt x="13433" y="13700"/>
                    <a:pt x="12808" y="13700"/>
                  </a:cubicBezTo>
                  <a:cubicBezTo>
                    <a:pt x="12745" y="13700"/>
                    <a:pt x="12679" y="13698"/>
                    <a:pt x="12609" y="13694"/>
                  </a:cubicBezTo>
                  <a:cubicBezTo>
                    <a:pt x="12799" y="13423"/>
                    <a:pt x="12961" y="13180"/>
                    <a:pt x="13139" y="12954"/>
                  </a:cubicBezTo>
                  <a:cubicBezTo>
                    <a:pt x="13170" y="12910"/>
                    <a:pt x="13278" y="12917"/>
                    <a:pt x="13356" y="12913"/>
                  </a:cubicBezTo>
                  <a:cubicBezTo>
                    <a:pt x="13422" y="12912"/>
                    <a:pt x="13490" y="12912"/>
                    <a:pt x="13557" y="12912"/>
                  </a:cubicBezTo>
                  <a:close/>
                  <a:moveTo>
                    <a:pt x="16085" y="12913"/>
                  </a:moveTo>
                  <a:cubicBezTo>
                    <a:pt x="16195" y="12913"/>
                    <a:pt x="16314" y="12913"/>
                    <a:pt x="16451" y="12913"/>
                  </a:cubicBezTo>
                  <a:cubicBezTo>
                    <a:pt x="16323" y="13072"/>
                    <a:pt x="16225" y="13187"/>
                    <a:pt x="16130" y="13308"/>
                  </a:cubicBezTo>
                  <a:cubicBezTo>
                    <a:pt x="16032" y="13433"/>
                    <a:pt x="15937" y="13562"/>
                    <a:pt x="15829" y="13701"/>
                  </a:cubicBezTo>
                  <a:lnTo>
                    <a:pt x="15056" y="13701"/>
                  </a:lnTo>
                  <a:cubicBezTo>
                    <a:pt x="15241" y="13447"/>
                    <a:pt x="15410" y="13204"/>
                    <a:pt x="15597" y="12971"/>
                  </a:cubicBezTo>
                  <a:cubicBezTo>
                    <a:pt x="15627" y="12930"/>
                    <a:pt x="15711" y="12917"/>
                    <a:pt x="15772" y="12917"/>
                  </a:cubicBezTo>
                  <a:cubicBezTo>
                    <a:pt x="15873" y="12913"/>
                    <a:pt x="15975" y="12913"/>
                    <a:pt x="16085" y="12913"/>
                  </a:cubicBezTo>
                  <a:close/>
                  <a:moveTo>
                    <a:pt x="17195" y="12912"/>
                  </a:moveTo>
                  <a:cubicBezTo>
                    <a:pt x="17369" y="12912"/>
                    <a:pt x="17546" y="12913"/>
                    <a:pt x="17735" y="12913"/>
                  </a:cubicBezTo>
                  <a:cubicBezTo>
                    <a:pt x="17556" y="13174"/>
                    <a:pt x="17394" y="13406"/>
                    <a:pt x="17191" y="13701"/>
                  </a:cubicBezTo>
                  <a:lnTo>
                    <a:pt x="16269" y="13701"/>
                  </a:lnTo>
                  <a:cubicBezTo>
                    <a:pt x="16448" y="13437"/>
                    <a:pt x="16620" y="13183"/>
                    <a:pt x="16796" y="12937"/>
                  </a:cubicBezTo>
                  <a:cubicBezTo>
                    <a:pt x="16812" y="12915"/>
                    <a:pt x="16861" y="12913"/>
                    <a:pt x="16905" y="12913"/>
                  </a:cubicBezTo>
                  <a:cubicBezTo>
                    <a:pt x="16915" y="12913"/>
                    <a:pt x="16926" y="12913"/>
                    <a:pt x="16935" y="12913"/>
                  </a:cubicBezTo>
                  <a:cubicBezTo>
                    <a:pt x="17021" y="12912"/>
                    <a:pt x="17108" y="12912"/>
                    <a:pt x="17195" y="12912"/>
                  </a:cubicBezTo>
                  <a:close/>
                  <a:moveTo>
                    <a:pt x="2572" y="12912"/>
                  </a:moveTo>
                  <a:cubicBezTo>
                    <a:pt x="2913" y="12912"/>
                    <a:pt x="3267" y="12913"/>
                    <a:pt x="3661" y="12913"/>
                  </a:cubicBezTo>
                  <a:cubicBezTo>
                    <a:pt x="3404" y="13194"/>
                    <a:pt x="3208" y="13413"/>
                    <a:pt x="3001" y="13626"/>
                  </a:cubicBezTo>
                  <a:cubicBezTo>
                    <a:pt x="2961" y="13670"/>
                    <a:pt x="2890" y="13704"/>
                    <a:pt x="2829" y="13704"/>
                  </a:cubicBezTo>
                  <a:cubicBezTo>
                    <a:pt x="2567" y="13707"/>
                    <a:pt x="2306" y="13708"/>
                    <a:pt x="2046" y="13708"/>
                  </a:cubicBezTo>
                  <a:cubicBezTo>
                    <a:pt x="1785" y="13708"/>
                    <a:pt x="1525" y="13707"/>
                    <a:pt x="1265" y="13707"/>
                  </a:cubicBezTo>
                  <a:cubicBezTo>
                    <a:pt x="1251" y="13684"/>
                    <a:pt x="1237" y="13664"/>
                    <a:pt x="1228" y="13636"/>
                  </a:cubicBezTo>
                  <a:cubicBezTo>
                    <a:pt x="1471" y="13403"/>
                    <a:pt x="1714" y="13170"/>
                    <a:pt x="1961" y="12940"/>
                  </a:cubicBezTo>
                  <a:cubicBezTo>
                    <a:pt x="1984" y="12917"/>
                    <a:pt x="2032" y="12913"/>
                    <a:pt x="2069" y="12913"/>
                  </a:cubicBezTo>
                  <a:cubicBezTo>
                    <a:pt x="2236" y="12912"/>
                    <a:pt x="2402" y="12912"/>
                    <a:pt x="2572" y="12912"/>
                  </a:cubicBezTo>
                  <a:close/>
                  <a:moveTo>
                    <a:pt x="4571" y="12913"/>
                  </a:moveTo>
                  <a:cubicBezTo>
                    <a:pt x="4723" y="12913"/>
                    <a:pt x="4883" y="12913"/>
                    <a:pt x="5057" y="12913"/>
                  </a:cubicBezTo>
                  <a:cubicBezTo>
                    <a:pt x="4816" y="13194"/>
                    <a:pt x="4620" y="13433"/>
                    <a:pt x="4408" y="13660"/>
                  </a:cubicBezTo>
                  <a:cubicBezTo>
                    <a:pt x="4367" y="13704"/>
                    <a:pt x="4266" y="13704"/>
                    <a:pt x="4191" y="13707"/>
                  </a:cubicBezTo>
                  <a:cubicBezTo>
                    <a:pt x="4111" y="13708"/>
                    <a:pt x="4031" y="13709"/>
                    <a:pt x="3948" y="13709"/>
                  </a:cubicBezTo>
                  <a:cubicBezTo>
                    <a:pt x="3784" y="13709"/>
                    <a:pt x="3611" y="13707"/>
                    <a:pt x="3417" y="13707"/>
                  </a:cubicBezTo>
                  <a:cubicBezTo>
                    <a:pt x="3630" y="13430"/>
                    <a:pt x="3812" y="13190"/>
                    <a:pt x="4002" y="12957"/>
                  </a:cubicBezTo>
                  <a:cubicBezTo>
                    <a:pt x="4026" y="12926"/>
                    <a:pt x="4087" y="12917"/>
                    <a:pt x="4130" y="12917"/>
                  </a:cubicBezTo>
                  <a:cubicBezTo>
                    <a:pt x="4274" y="12913"/>
                    <a:pt x="4418" y="12913"/>
                    <a:pt x="4571" y="12913"/>
                  </a:cubicBezTo>
                  <a:close/>
                  <a:moveTo>
                    <a:pt x="10899" y="12911"/>
                  </a:moveTo>
                  <a:cubicBezTo>
                    <a:pt x="11022" y="12911"/>
                    <a:pt x="11156" y="12913"/>
                    <a:pt x="11314" y="12913"/>
                  </a:cubicBezTo>
                  <a:cubicBezTo>
                    <a:pt x="11112" y="13187"/>
                    <a:pt x="10960" y="13403"/>
                    <a:pt x="10791" y="13609"/>
                  </a:cubicBezTo>
                  <a:cubicBezTo>
                    <a:pt x="10751" y="13660"/>
                    <a:pt x="10670" y="13701"/>
                    <a:pt x="10605" y="13704"/>
                  </a:cubicBezTo>
                  <a:cubicBezTo>
                    <a:pt x="10498" y="13708"/>
                    <a:pt x="10391" y="13709"/>
                    <a:pt x="10280" y="13709"/>
                  </a:cubicBezTo>
                  <a:cubicBezTo>
                    <a:pt x="10133" y="13709"/>
                    <a:pt x="9979" y="13707"/>
                    <a:pt x="9811" y="13707"/>
                  </a:cubicBezTo>
                  <a:cubicBezTo>
                    <a:pt x="10027" y="13440"/>
                    <a:pt x="10207" y="13200"/>
                    <a:pt x="10406" y="12981"/>
                  </a:cubicBezTo>
                  <a:cubicBezTo>
                    <a:pt x="10453" y="12926"/>
                    <a:pt x="10561" y="12917"/>
                    <a:pt x="10642" y="12917"/>
                  </a:cubicBezTo>
                  <a:cubicBezTo>
                    <a:pt x="10726" y="12912"/>
                    <a:pt x="10809" y="12911"/>
                    <a:pt x="10899" y="12911"/>
                  </a:cubicBezTo>
                  <a:close/>
                  <a:moveTo>
                    <a:pt x="12748" y="12920"/>
                  </a:moveTo>
                  <a:cubicBezTo>
                    <a:pt x="12576" y="13170"/>
                    <a:pt x="12417" y="13403"/>
                    <a:pt x="12244" y="13623"/>
                  </a:cubicBezTo>
                  <a:cubicBezTo>
                    <a:pt x="12207" y="13673"/>
                    <a:pt x="12119" y="13701"/>
                    <a:pt x="12052" y="13704"/>
                  </a:cubicBezTo>
                  <a:cubicBezTo>
                    <a:pt x="11930" y="13708"/>
                    <a:pt x="11809" y="13709"/>
                    <a:pt x="11684" y="13709"/>
                  </a:cubicBezTo>
                  <a:cubicBezTo>
                    <a:pt x="11517" y="13709"/>
                    <a:pt x="11344" y="13707"/>
                    <a:pt x="11152" y="13707"/>
                  </a:cubicBezTo>
                  <a:cubicBezTo>
                    <a:pt x="11342" y="13427"/>
                    <a:pt x="11504" y="13187"/>
                    <a:pt x="11679" y="12920"/>
                  </a:cubicBezTo>
                  <a:close/>
                  <a:moveTo>
                    <a:pt x="5969" y="12913"/>
                  </a:moveTo>
                  <a:cubicBezTo>
                    <a:pt x="6114" y="12913"/>
                    <a:pt x="6266" y="12913"/>
                    <a:pt x="6432" y="12913"/>
                  </a:cubicBezTo>
                  <a:cubicBezTo>
                    <a:pt x="6185" y="13194"/>
                    <a:pt x="5982" y="13430"/>
                    <a:pt x="5766" y="13650"/>
                  </a:cubicBezTo>
                  <a:cubicBezTo>
                    <a:pt x="5718" y="13701"/>
                    <a:pt x="5610" y="13704"/>
                    <a:pt x="5526" y="13707"/>
                  </a:cubicBezTo>
                  <a:cubicBezTo>
                    <a:pt x="5453" y="13709"/>
                    <a:pt x="5380" y="13710"/>
                    <a:pt x="5305" y="13710"/>
                  </a:cubicBezTo>
                  <a:cubicBezTo>
                    <a:pt x="5156" y="13710"/>
                    <a:pt x="5001" y="13707"/>
                    <a:pt x="4823" y="13707"/>
                  </a:cubicBezTo>
                  <a:cubicBezTo>
                    <a:pt x="5046" y="13433"/>
                    <a:pt x="5232" y="13197"/>
                    <a:pt x="5425" y="12967"/>
                  </a:cubicBezTo>
                  <a:cubicBezTo>
                    <a:pt x="5451" y="12937"/>
                    <a:pt x="5506" y="12917"/>
                    <a:pt x="5550" y="12917"/>
                  </a:cubicBezTo>
                  <a:cubicBezTo>
                    <a:pt x="5687" y="12913"/>
                    <a:pt x="5824" y="12913"/>
                    <a:pt x="5969" y="12913"/>
                  </a:cubicBezTo>
                  <a:close/>
                  <a:moveTo>
                    <a:pt x="10021" y="12926"/>
                  </a:moveTo>
                  <a:cubicBezTo>
                    <a:pt x="9804" y="13197"/>
                    <a:pt x="9625" y="13447"/>
                    <a:pt x="9409" y="13667"/>
                  </a:cubicBezTo>
                  <a:cubicBezTo>
                    <a:pt x="9373" y="13703"/>
                    <a:pt x="9307" y="13710"/>
                    <a:pt x="9235" y="13710"/>
                  </a:cubicBezTo>
                  <a:cubicBezTo>
                    <a:pt x="9185" y="13710"/>
                    <a:pt x="9131" y="13706"/>
                    <a:pt x="9082" y="13706"/>
                  </a:cubicBezTo>
                  <a:cubicBezTo>
                    <a:pt x="9069" y="13706"/>
                    <a:pt x="9056" y="13707"/>
                    <a:pt x="9044" y="13707"/>
                  </a:cubicBezTo>
                  <a:cubicBezTo>
                    <a:pt x="8996" y="13709"/>
                    <a:pt x="8949" y="13710"/>
                    <a:pt x="8901" y="13710"/>
                  </a:cubicBezTo>
                  <a:cubicBezTo>
                    <a:pt x="8805" y="13710"/>
                    <a:pt x="8705" y="13707"/>
                    <a:pt x="8588" y="13707"/>
                  </a:cubicBezTo>
                  <a:cubicBezTo>
                    <a:pt x="8811" y="13430"/>
                    <a:pt x="9000" y="13197"/>
                    <a:pt x="9223" y="12926"/>
                  </a:cubicBezTo>
                  <a:close/>
                  <a:moveTo>
                    <a:pt x="19030" y="12818"/>
                  </a:moveTo>
                  <a:lnTo>
                    <a:pt x="19030" y="12818"/>
                  </a:lnTo>
                  <a:cubicBezTo>
                    <a:pt x="18813" y="13393"/>
                    <a:pt x="18386" y="13712"/>
                    <a:pt x="17853" y="13712"/>
                  </a:cubicBezTo>
                  <a:cubicBezTo>
                    <a:pt x="17763" y="13712"/>
                    <a:pt x="17669" y="13702"/>
                    <a:pt x="17573" y="13684"/>
                  </a:cubicBezTo>
                  <a:cubicBezTo>
                    <a:pt x="17752" y="13440"/>
                    <a:pt x="17928" y="13197"/>
                    <a:pt x="18107" y="12960"/>
                  </a:cubicBezTo>
                  <a:cubicBezTo>
                    <a:pt x="18124" y="12937"/>
                    <a:pt x="18168" y="12920"/>
                    <a:pt x="18202" y="12917"/>
                  </a:cubicBezTo>
                  <a:cubicBezTo>
                    <a:pt x="18479" y="12883"/>
                    <a:pt x="18752" y="12852"/>
                    <a:pt x="19030" y="12818"/>
                  </a:cubicBezTo>
                  <a:close/>
                  <a:moveTo>
                    <a:pt x="14886" y="12913"/>
                  </a:moveTo>
                  <a:cubicBezTo>
                    <a:pt x="14999" y="12913"/>
                    <a:pt x="15125" y="12913"/>
                    <a:pt x="15275" y="12913"/>
                  </a:cubicBezTo>
                  <a:cubicBezTo>
                    <a:pt x="15039" y="13166"/>
                    <a:pt x="14846" y="13363"/>
                    <a:pt x="14667" y="13572"/>
                  </a:cubicBezTo>
                  <a:cubicBezTo>
                    <a:pt x="14571" y="13682"/>
                    <a:pt x="14463" y="13713"/>
                    <a:pt x="14350" y="13713"/>
                  </a:cubicBezTo>
                  <a:cubicBezTo>
                    <a:pt x="14202" y="13713"/>
                    <a:pt x="14044" y="13660"/>
                    <a:pt x="13890" y="13660"/>
                  </a:cubicBezTo>
                  <a:cubicBezTo>
                    <a:pt x="13880" y="13660"/>
                    <a:pt x="13870" y="13660"/>
                    <a:pt x="13859" y="13660"/>
                  </a:cubicBezTo>
                  <a:cubicBezTo>
                    <a:pt x="14035" y="13430"/>
                    <a:pt x="14207" y="13194"/>
                    <a:pt x="14390" y="12967"/>
                  </a:cubicBezTo>
                  <a:cubicBezTo>
                    <a:pt x="14424" y="12926"/>
                    <a:pt x="14508" y="12917"/>
                    <a:pt x="14572" y="12917"/>
                  </a:cubicBezTo>
                  <a:cubicBezTo>
                    <a:pt x="14672" y="12913"/>
                    <a:pt x="14773" y="12913"/>
                    <a:pt x="14886" y="12913"/>
                  </a:cubicBezTo>
                  <a:close/>
                  <a:moveTo>
                    <a:pt x="8526" y="12905"/>
                  </a:moveTo>
                  <a:cubicBezTo>
                    <a:pt x="8614" y="12905"/>
                    <a:pt x="8710" y="12918"/>
                    <a:pt x="8817" y="12947"/>
                  </a:cubicBezTo>
                  <a:cubicBezTo>
                    <a:pt x="8485" y="13280"/>
                    <a:pt x="8242" y="13718"/>
                    <a:pt x="7723" y="13718"/>
                  </a:cubicBezTo>
                  <a:cubicBezTo>
                    <a:pt x="7631" y="13718"/>
                    <a:pt x="7530" y="13704"/>
                    <a:pt x="7418" y="13673"/>
                  </a:cubicBezTo>
                  <a:cubicBezTo>
                    <a:pt x="7776" y="13380"/>
                    <a:pt x="7993" y="12905"/>
                    <a:pt x="8526" y="12905"/>
                  </a:cubicBezTo>
                  <a:close/>
                  <a:moveTo>
                    <a:pt x="7279" y="12912"/>
                  </a:moveTo>
                  <a:cubicBezTo>
                    <a:pt x="7406" y="12912"/>
                    <a:pt x="7542" y="12913"/>
                    <a:pt x="7709" y="12913"/>
                  </a:cubicBezTo>
                  <a:cubicBezTo>
                    <a:pt x="7334" y="13268"/>
                    <a:pt x="7075" y="13730"/>
                    <a:pt x="6555" y="13730"/>
                  </a:cubicBezTo>
                  <a:cubicBezTo>
                    <a:pt x="6451" y="13730"/>
                    <a:pt x="6337" y="13712"/>
                    <a:pt x="6209" y="13670"/>
                  </a:cubicBezTo>
                  <a:cubicBezTo>
                    <a:pt x="6412" y="13427"/>
                    <a:pt x="6607" y="13180"/>
                    <a:pt x="6821" y="12957"/>
                  </a:cubicBezTo>
                  <a:cubicBezTo>
                    <a:pt x="6859" y="12916"/>
                    <a:pt x="6943" y="12914"/>
                    <a:pt x="7022" y="12914"/>
                  </a:cubicBezTo>
                  <a:cubicBezTo>
                    <a:pt x="7031" y="12914"/>
                    <a:pt x="7040" y="12914"/>
                    <a:pt x="7049" y="12914"/>
                  </a:cubicBezTo>
                  <a:cubicBezTo>
                    <a:pt x="7064" y="12914"/>
                    <a:pt x="7080" y="12914"/>
                    <a:pt x="7094" y="12913"/>
                  </a:cubicBezTo>
                  <a:cubicBezTo>
                    <a:pt x="7155" y="12912"/>
                    <a:pt x="7215" y="12912"/>
                    <a:pt x="7279" y="12912"/>
                  </a:cubicBezTo>
                  <a:close/>
                  <a:moveTo>
                    <a:pt x="10129" y="1"/>
                  </a:moveTo>
                  <a:cubicBezTo>
                    <a:pt x="9976" y="1"/>
                    <a:pt x="9761" y="69"/>
                    <a:pt x="9375" y="149"/>
                  </a:cubicBezTo>
                  <a:cubicBezTo>
                    <a:pt x="9254" y="173"/>
                    <a:pt x="9098" y="241"/>
                    <a:pt x="9044" y="335"/>
                  </a:cubicBezTo>
                  <a:cubicBezTo>
                    <a:pt x="8730" y="890"/>
                    <a:pt x="8443" y="1458"/>
                    <a:pt x="8128" y="2049"/>
                  </a:cubicBezTo>
                  <a:cubicBezTo>
                    <a:pt x="7359" y="2049"/>
                    <a:pt x="6590" y="2050"/>
                    <a:pt x="5821" y="2050"/>
                  </a:cubicBezTo>
                  <a:cubicBezTo>
                    <a:pt x="5052" y="2050"/>
                    <a:pt x="4283" y="2049"/>
                    <a:pt x="3512" y="2046"/>
                  </a:cubicBezTo>
                  <a:cubicBezTo>
                    <a:pt x="3211" y="2046"/>
                    <a:pt x="2907" y="2015"/>
                    <a:pt x="2610" y="2008"/>
                  </a:cubicBezTo>
                  <a:cubicBezTo>
                    <a:pt x="2550" y="2007"/>
                    <a:pt x="2490" y="2006"/>
                    <a:pt x="2431" y="2006"/>
                  </a:cubicBezTo>
                  <a:cubicBezTo>
                    <a:pt x="1807" y="2006"/>
                    <a:pt x="1220" y="2101"/>
                    <a:pt x="751" y="2586"/>
                  </a:cubicBezTo>
                  <a:cubicBezTo>
                    <a:pt x="194" y="3164"/>
                    <a:pt x="1" y="3850"/>
                    <a:pt x="65" y="4624"/>
                  </a:cubicBezTo>
                  <a:cubicBezTo>
                    <a:pt x="86" y="4857"/>
                    <a:pt x="106" y="5093"/>
                    <a:pt x="106" y="5330"/>
                  </a:cubicBezTo>
                  <a:cubicBezTo>
                    <a:pt x="109" y="7594"/>
                    <a:pt x="109" y="9858"/>
                    <a:pt x="109" y="12126"/>
                  </a:cubicBezTo>
                  <a:cubicBezTo>
                    <a:pt x="106" y="12436"/>
                    <a:pt x="75" y="12748"/>
                    <a:pt x="102" y="13058"/>
                  </a:cubicBezTo>
                  <a:cubicBezTo>
                    <a:pt x="156" y="13646"/>
                    <a:pt x="507" y="13968"/>
                    <a:pt x="1113" y="13991"/>
                  </a:cubicBezTo>
                  <a:cubicBezTo>
                    <a:pt x="1257" y="13998"/>
                    <a:pt x="1402" y="14000"/>
                    <a:pt x="1547" y="14000"/>
                  </a:cubicBezTo>
                  <a:cubicBezTo>
                    <a:pt x="1782" y="14000"/>
                    <a:pt x="2018" y="13994"/>
                    <a:pt x="2251" y="13994"/>
                  </a:cubicBezTo>
                  <a:cubicBezTo>
                    <a:pt x="3691" y="13994"/>
                    <a:pt x="5132" y="13992"/>
                    <a:pt x="6574" y="13992"/>
                  </a:cubicBezTo>
                  <a:cubicBezTo>
                    <a:pt x="7295" y="13992"/>
                    <a:pt x="8015" y="13992"/>
                    <a:pt x="8736" y="13994"/>
                  </a:cubicBezTo>
                  <a:cubicBezTo>
                    <a:pt x="11727" y="14005"/>
                    <a:pt x="14721" y="14028"/>
                    <a:pt x="17712" y="14052"/>
                  </a:cubicBezTo>
                  <a:cubicBezTo>
                    <a:pt x="17716" y="14052"/>
                    <a:pt x="17721" y="14052"/>
                    <a:pt x="17725" y="14052"/>
                  </a:cubicBezTo>
                  <a:cubicBezTo>
                    <a:pt x="18310" y="14052"/>
                    <a:pt x="18778" y="13842"/>
                    <a:pt x="19100" y="13363"/>
                  </a:cubicBezTo>
                  <a:cubicBezTo>
                    <a:pt x="19611" y="12606"/>
                    <a:pt x="19855" y="11788"/>
                    <a:pt x="19838" y="10869"/>
                  </a:cubicBezTo>
                  <a:cubicBezTo>
                    <a:pt x="19800" y="9183"/>
                    <a:pt x="19827" y="7496"/>
                    <a:pt x="19827" y="5810"/>
                  </a:cubicBezTo>
                  <a:cubicBezTo>
                    <a:pt x="19827" y="5201"/>
                    <a:pt x="19838" y="4597"/>
                    <a:pt x="19824" y="3989"/>
                  </a:cubicBezTo>
                  <a:cubicBezTo>
                    <a:pt x="19817" y="3637"/>
                    <a:pt x="19810" y="3275"/>
                    <a:pt x="19746" y="2927"/>
                  </a:cubicBezTo>
                  <a:cubicBezTo>
                    <a:pt x="19624" y="2241"/>
                    <a:pt x="18942" y="2032"/>
                    <a:pt x="18492" y="2028"/>
                  </a:cubicBezTo>
                  <a:cubicBezTo>
                    <a:pt x="18077" y="2028"/>
                    <a:pt x="17657" y="2046"/>
                    <a:pt x="17239" y="2049"/>
                  </a:cubicBezTo>
                  <a:cubicBezTo>
                    <a:pt x="16357" y="2049"/>
                    <a:pt x="15474" y="2048"/>
                    <a:pt x="14591" y="2048"/>
                  </a:cubicBezTo>
                  <a:cubicBezTo>
                    <a:pt x="13708" y="2048"/>
                    <a:pt x="12825" y="2049"/>
                    <a:pt x="11943" y="2052"/>
                  </a:cubicBezTo>
                  <a:cubicBezTo>
                    <a:pt x="11937" y="2052"/>
                    <a:pt x="11931" y="2052"/>
                    <a:pt x="11926" y="2052"/>
                  </a:cubicBezTo>
                  <a:cubicBezTo>
                    <a:pt x="11761" y="2052"/>
                    <a:pt x="11666" y="2006"/>
                    <a:pt x="11575" y="1856"/>
                  </a:cubicBezTo>
                  <a:cubicBezTo>
                    <a:pt x="11345" y="1470"/>
                    <a:pt x="11085" y="1102"/>
                    <a:pt x="10835" y="728"/>
                  </a:cubicBezTo>
                  <a:cubicBezTo>
                    <a:pt x="10461" y="170"/>
                    <a:pt x="10370" y="1"/>
                    <a:pt x="1012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2030;p210">
              <a:extLst>
                <a:ext uri="{FF2B5EF4-FFF2-40B4-BE49-F238E27FC236}">
                  <a16:creationId xmlns:a16="http://schemas.microsoft.com/office/drawing/2014/main" id="{A55F8C5C-A917-A912-F333-3B87DE52A499}"/>
                </a:ext>
              </a:extLst>
            </p:cNvPr>
            <p:cNvSpPr/>
            <p:nvPr/>
          </p:nvSpPr>
          <p:spPr>
            <a:xfrm>
              <a:off x="6920631" y="1741550"/>
              <a:ext cx="1233506" cy="882329"/>
            </a:xfrm>
            <a:custGeom>
              <a:avLst/>
              <a:gdLst/>
              <a:ahLst/>
              <a:cxnLst/>
              <a:rect l="l" t="t" r="r" b="b"/>
              <a:pathLst>
                <a:path w="19266" h="13781" extrusionOk="0">
                  <a:moveTo>
                    <a:pt x="409" y="2208"/>
                  </a:moveTo>
                  <a:cubicBezTo>
                    <a:pt x="450" y="2211"/>
                    <a:pt x="490" y="2218"/>
                    <a:pt x="531" y="2225"/>
                  </a:cubicBezTo>
                  <a:cubicBezTo>
                    <a:pt x="510" y="2390"/>
                    <a:pt x="490" y="2553"/>
                    <a:pt x="470" y="2715"/>
                  </a:cubicBezTo>
                  <a:cubicBezTo>
                    <a:pt x="423" y="2712"/>
                    <a:pt x="379" y="2704"/>
                    <a:pt x="332" y="2698"/>
                  </a:cubicBezTo>
                  <a:cubicBezTo>
                    <a:pt x="355" y="2536"/>
                    <a:pt x="382" y="2370"/>
                    <a:pt x="409" y="2208"/>
                  </a:cubicBezTo>
                  <a:close/>
                  <a:moveTo>
                    <a:pt x="477" y="5354"/>
                  </a:moveTo>
                  <a:cubicBezTo>
                    <a:pt x="480" y="5699"/>
                    <a:pt x="599" y="6050"/>
                    <a:pt x="399" y="6371"/>
                  </a:cubicBezTo>
                  <a:cubicBezTo>
                    <a:pt x="376" y="6026"/>
                    <a:pt x="261" y="5675"/>
                    <a:pt x="477" y="5354"/>
                  </a:cubicBezTo>
                  <a:close/>
                  <a:moveTo>
                    <a:pt x="501" y="6736"/>
                  </a:moveTo>
                  <a:lnTo>
                    <a:pt x="501" y="6736"/>
                  </a:lnTo>
                  <a:cubicBezTo>
                    <a:pt x="507" y="6982"/>
                    <a:pt x="599" y="7193"/>
                    <a:pt x="376" y="7344"/>
                  </a:cubicBezTo>
                  <a:cubicBezTo>
                    <a:pt x="393" y="7152"/>
                    <a:pt x="244" y="6926"/>
                    <a:pt x="501" y="6736"/>
                  </a:cubicBezTo>
                  <a:close/>
                  <a:moveTo>
                    <a:pt x="382" y="7709"/>
                  </a:moveTo>
                  <a:cubicBezTo>
                    <a:pt x="426" y="7716"/>
                    <a:pt x="467" y="7726"/>
                    <a:pt x="507" y="7737"/>
                  </a:cubicBezTo>
                  <a:cubicBezTo>
                    <a:pt x="490" y="7926"/>
                    <a:pt x="619" y="8145"/>
                    <a:pt x="328" y="8338"/>
                  </a:cubicBezTo>
                  <a:cubicBezTo>
                    <a:pt x="348" y="8088"/>
                    <a:pt x="365" y="7899"/>
                    <a:pt x="382" y="7709"/>
                  </a:cubicBezTo>
                  <a:close/>
                  <a:moveTo>
                    <a:pt x="426" y="8673"/>
                  </a:moveTo>
                  <a:cubicBezTo>
                    <a:pt x="463" y="8686"/>
                    <a:pt x="504" y="8699"/>
                    <a:pt x="544" y="8713"/>
                  </a:cubicBezTo>
                  <a:cubicBezTo>
                    <a:pt x="510" y="8936"/>
                    <a:pt x="480" y="9159"/>
                    <a:pt x="446" y="9382"/>
                  </a:cubicBezTo>
                  <a:cubicBezTo>
                    <a:pt x="413" y="9379"/>
                    <a:pt x="376" y="9372"/>
                    <a:pt x="342" y="9368"/>
                  </a:cubicBezTo>
                  <a:cubicBezTo>
                    <a:pt x="382" y="9139"/>
                    <a:pt x="264" y="8885"/>
                    <a:pt x="426" y="8673"/>
                  </a:cubicBezTo>
                  <a:close/>
                  <a:moveTo>
                    <a:pt x="420" y="9760"/>
                  </a:moveTo>
                  <a:cubicBezTo>
                    <a:pt x="467" y="9768"/>
                    <a:pt x="535" y="9794"/>
                    <a:pt x="551" y="9828"/>
                  </a:cubicBezTo>
                  <a:cubicBezTo>
                    <a:pt x="646" y="10044"/>
                    <a:pt x="599" y="10223"/>
                    <a:pt x="345" y="10382"/>
                  </a:cubicBezTo>
                  <a:cubicBezTo>
                    <a:pt x="345" y="10173"/>
                    <a:pt x="342" y="10014"/>
                    <a:pt x="348" y="9855"/>
                  </a:cubicBezTo>
                  <a:cubicBezTo>
                    <a:pt x="352" y="9821"/>
                    <a:pt x="399" y="9760"/>
                    <a:pt x="420" y="9760"/>
                  </a:cubicBezTo>
                  <a:close/>
                  <a:moveTo>
                    <a:pt x="788" y="10467"/>
                  </a:moveTo>
                  <a:cubicBezTo>
                    <a:pt x="889" y="10538"/>
                    <a:pt x="990" y="10612"/>
                    <a:pt x="1129" y="10710"/>
                  </a:cubicBezTo>
                  <a:cubicBezTo>
                    <a:pt x="970" y="10889"/>
                    <a:pt x="819" y="11062"/>
                    <a:pt x="666" y="11234"/>
                  </a:cubicBezTo>
                  <a:cubicBezTo>
                    <a:pt x="365" y="10944"/>
                    <a:pt x="393" y="10802"/>
                    <a:pt x="788" y="10467"/>
                  </a:cubicBezTo>
                  <a:close/>
                  <a:moveTo>
                    <a:pt x="1915" y="10874"/>
                  </a:moveTo>
                  <a:cubicBezTo>
                    <a:pt x="2006" y="10874"/>
                    <a:pt x="2111" y="10876"/>
                    <a:pt x="2231" y="10879"/>
                  </a:cubicBezTo>
                  <a:cubicBezTo>
                    <a:pt x="2017" y="11304"/>
                    <a:pt x="1732" y="11522"/>
                    <a:pt x="1381" y="11522"/>
                  </a:cubicBezTo>
                  <a:cubicBezTo>
                    <a:pt x="1250" y="11522"/>
                    <a:pt x="1110" y="11492"/>
                    <a:pt x="960" y="11430"/>
                  </a:cubicBezTo>
                  <a:cubicBezTo>
                    <a:pt x="1276" y="10961"/>
                    <a:pt x="1366" y="10874"/>
                    <a:pt x="1915" y="10874"/>
                  </a:cubicBezTo>
                  <a:close/>
                  <a:moveTo>
                    <a:pt x="18667" y="10814"/>
                  </a:moveTo>
                  <a:cubicBezTo>
                    <a:pt x="18681" y="10814"/>
                    <a:pt x="18696" y="10814"/>
                    <a:pt x="18711" y="10815"/>
                  </a:cubicBezTo>
                  <a:cubicBezTo>
                    <a:pt x="18505" y="11262"/>
                    <a:pt x="18131" y="11528"/>
                    <a:pt x="17695" y="11528"/>
                  </a:cubicBezTo>
                  <a:cubicBezTo>
                    <a:pt x="17646" y="11528"/>
                    <a:pt x="17596" y="11524"/>
                    <a:pt x="17546" y="11518"/>
                  </a:cubicBezTo>
                  <a:cubicBezTo>
                    <a:pt x="17851" y="11166"/>
                    <a:pt x="18135" y="10814"/>
                    <a:pt x="18667" y="10814"/>
                  </a:cubicBezTo>
                  <a:close/>
                  <a:moveTo>
                    <a:pt x="3051" y="10871"/>
                  </a:moveTo>
                  <a:cubicBezTo>
                    <a:pt x="3219" y="10871"/>
                    <a:pt x="3385" y="10872"/>
                    <a:pt x="3552" y="10872"/>
                  </a:cubicBezTo>
                  <a:cubicBezTo>
                    <a:pt x="3569" y="10896"/>
                    <a:pt x="3583" y="10920"/>
                    <a:pt x="3600" y="10944"/>
                  </a:cubicBezTo>
                  <a:cubicBezTo>
                    <a:pt x="3360" y="11098"/>
                    <a:pt x="3123" y="11254"/>
                    <a:pt x="2883" y="11410"/>
                  </a:cubicBezTo>
                  <a:cubicBezTo>
                    <a:pt x="2923" y="11454"/>
                    <a:pt x="2968" y="11494"/>
                    <a:pt x="3008" y="11538"/>
                  </a:cubicBezTo>
                  <a:lnTo>
                    <a:pt x="2143" y="11538"/>
                  </a:lnTo>
                  <a:cubicBezTo>
                    <a:pt x="2315" y="11318"/>
                    <a:pt x="2474" y="11112"/>
                    <a:pt x="2643" y="10913"/>
                  </a:cubicBezTo>
                  <a:cubicBezTo>
                    <a:pt x="2673" y="10879"/>
                    <a:pt x="2745" y="10872"/>
                    <a:pt x="2798" y="10872"/>
                  </a:cubicBezTo>
                  <a:cubicBezTo>
                    <a:pt x="2883" y="10871"/>
                    <a:pt x="2967" y="10871"/>
                    <a:pt x="3051" y="10871"/>
                  </a:cubicBezTo>
                  <a:close/>
                  <a:moveTo>
                    <a:pt x="17600" y="10872"/>
                  </a:moveTo>
                  <a:cubicBezTo>
                    <a:pt x="17607" y="10900"/>
                    <a:pt x="17610" y="10926"/>
                    <a:pt x="17617" y="10953"/>
                  </a:cubicBezTo>
                  <a:cubicBezTo>
                    <a:pt x="17526" y="11048"/>
                    <a:pt x="17428" y="11139"/>
                    <a:pt x="17346" y="11240"/>
                  </a:cubicBezTo>
                  <a:cubicBezTo>
                    <a:pt x="17265" y="11338"/>
                    <a:pt x="17205" y="11450"/>
                    <a:pt x="17147" y="11538"/>
                  </a:cubicBezTo>
                  <a:lnTo>
                    <a:pt x="16576" y="11538"/>
                  </a:lnTo>
                  <a:cubicBezTo>
                    <a:pt x="16751" y="11318"/>
                    <a:pt x="16880" y="11085"/>
                    <a:pt x="17076" y="10936"/>
                  </a:cubicBezTo>
                  <a:cubicBezTo>
                    <a:pt x="17147" y="10883"/>
                    <a:pt x="17255" y="10876"/>
                    <a:pt x="17367" y="10876"/>
                  </a:cubicBezTo>
                  <a:cubicBezTo>
                    <a:pt x="17405" y="10876"/>
                    <a:pt x="17443" y="10877"/>
                    <a:pt x="17481" y="10877"/>
                  </a:cubicBezTo>
                  <a:cubicBezTo>
                    <a:pt x="17521" y="10877"/>
                    <a:pt x="17561" y="10876"/>
                    <a:pt x="17600" y="10872"/>
                  </a:cubicBezTo>
                  <a:close/>
                  <a:moveTo>
                    <a:pt x="11360" y="10876"/>
                  </a:moveTo>
                  <a:cubicBezTo>
                    <a:pt x="11416" y="10876"/>
                    <a:pt x="11481" y="10881"/>
                    <a:pt x="11557" y="10889"/>
                  </a:cubicBezTo>
                  <a:cubicBezTo>
                    <a:pt x="11382" y="11332"/>
                    <a:pt x="11176" y="11539"/>
                    <a:pt x="10892" y="11539"/>
                  </a:cubicBezTo>
                  <a:cubicBezTo>
                    <a:pt x="10881" y="11539"/>
                    <a:pt x="10870" y="11539"/>
                    <a:pt x="10858" y="11538"/>
                  </a:cubicBezTo>
                  <a:cubicBezTo>
                    <a:pt x="11008" y="11003"/>
                    <a:pt x="11077" y="10876"/>
                    <a:pt x="11360" y="10876"/>
                  </a:cubicBezTo>
                  <a:close/>
                  <a:moveTo>
                    <a:pt x="12358" y="10881"/>
                  </a:moveTo>
                  <a:cubicBezTo>
                    <a:pt x="12399" y="10881"/>
                    <a:pt x="12441" y="10883"/>
                    <a:pt x="12487" y="10886"/>
                  </a:cubicBezTo>
                  <a:cubicBezTo>
                    <a:pt x="12351" y="11112"/>
                    <a:pt x="12226" y="11312"/>
                    <a:pt x="12088" y="11544"/>
                  </a:cubicBezTo>
                  <a:lnTo>
                    <a:pt x="11588" y="11544"/>
                  </a:lnTo>
                  <a:cubicBezTo>
                    <a:pt x="11799" y="11040"/>
                    <a:pt x="11969" y="10881"/>
                    <a:pt x="12358" y="10881"/>
                  </a:cubicBezTo>
                  <a:close/>
                  <a:moveTo>
                    <a:pt x="4418" y="10844"/>
                  </a:moveTo>
                  <a:cubicBezTo>
                    <a:pt x="4505" y="10844"/>
                    <a:pt x="4599" y="10861"/>
                    <a:pt x="4704" y="10900"/>
                  </a:cubicBezTo>
                  <a:cubicBezTo>
                    <a:pt x="4409" y="11335"/>
                    <a:pt x="4095" y="11551"/>
                    <a:pt x="3721" y="11551"/>
                  </a:cubicBezTo>
                  <a:cubicBezTo>
                    <a:pt x="3611" y="11551"/>
                    <a:pt x="3495" y="11532"/>
                    <a:pt x="3373" y="11494"/>
                  </a:cubicBezTo>
                  <a:cubicBezTo>
                    <a:pt x="3740" y="11282"/>
                    <a:pt x="3978" y="10844"/>
                    <a:pt x="4418" y="10844"/>
                  </a:cubicBezTo>
                  <a:close/>
                  <a:moveTo>
                    <a:pt x="13365" y="10867"/>
                  </a:moveTo>
                  <a:cubicBezTo>
                    <a:pt x="13475" y="10867"/>
                    <a:pt x="13603" y="10874"/>
                    <a:pt x="13754" y="10886"/>
                  </a:cubicBezTo>
                  <a:cubicBezTo>
                    <a:pt x="13504" y="11354"/>
                    <a:pt x="13241" y="11552"/>
                    <a:pt x="12819" y="11552"/>
                  </a:cubicBezTo>
                  <a:cubicBezTo>
                    <a:pt x="12716" y="11552"/>
                    <a:pt x="12604" y="11540"/>
                    <a:pt x="12480" y="11518"/>
                  </a:cubicBezTo>
                  <a:cubicBezTo>
                    <a:pt x="12747" y="11007"/>
                    <a:pt x="12886" y="10867"/>
                    <a:pt x="13365" y="10867"/>
                  </a:cubicBezTo>
                  <a:close/>
                  <a:moveTo>
                    <a:pt x="14384" y="10864"/>
                  </a:moveTo>
                  <a:cubicBezTo>
                    <a:pt x="14439" y="10864"/>
                    <a:pt x="14497" y="10870"/>
                    <a:pt x="14549" y="10870"/>
                  </a:cubicBezTo>
                  <a:cubicBezTo>
                    <a:pt x="14561" y="10870"/>
                    <a:pt x="14571" y="10869"/>
                    <a:pt x="14582" y="10869"/>
                  </a:cubicBezTo>
                  <a:cubicBezTo>
                    <a:pt x="14592" y="10892"/>
                    <a:pt x="14602" y="10920"/>
                    <a:pt x="14609" y="10944"/>
                  </a:cubicBezTo>
                  <a:cubicBezTo>
                    <a:pt x="14304" y="11083"/>
                    <a:pt x="14228" y="11553"/>
                    <a:pt x="13805" y="11553"/>
                  </a:cubicBezTo>
                  <a:cubicBezTo>
                    <a:pt x="13759" y="11553"/>
                    <a:pt x="13708" y="11547"/>
                    <a:pt x="13653" y="11535"/>
                  </a:cubicBezTo>
                  <a:cubicBezTo>
                    <a:pt x="13852" y="11312"/>
                    <a:pt x="14021" y="11089"/>
                    <a:pt x="14227" y="10903"/>
                  </a:cubicBezTo>
                  <a:cubicBezTo>
                    <a:pt x="14264" y="10872"/>
                    <a:pt x="14321" y="10864"/>
                    <a:pt x="14384" y="10864"/>
                  </a:cubicBezTo>
                  <a:close/>
                  <a:moveTo>
                    <a:pt x="15319" y="10861"/>
                  </a:moveTo>
                  <a:cubicBezTo>
                    <a:pt x="15386" y="10861"/>
                    <a:pt x="15461" y="10873"/>
                    <a:pt x="15545" y="10900"/>
                  </a:cubicBezTo>
                  <a:cubicBezTo>
                    <a:pt x="15407" y="11106"/>
                    <a:pt x="15278" y="11312"/>
                    <a:pt x="15126" y="11497"/>
                  </a:cubicBezTo>
                  <a:cubicBezTo>
                    <a:pt x="15082" y="11549"/>
                    <a:pt x="14957" y="11544"/>
                    <a:pt x="14866" y="11552"/>
                  </a:cubicBezTo>
                  <a:cubicBezTo>
                    <a:pt x="14808" y="11555"/>
                    <a:pt x="14750" y="11556"/>
                    <a:pt x="14692" y="11556"/>
                  </a:cubicBezTo>
                  <a:cubicBezTo>
                    <a:pt x="14634" y="11556"/>
                    <a:pt x="14575" y="11555"/>
                    <a:pt x="14518" y="11555"/>
                  </a:cubicBezTo>
                  <a:cubicBezTo>
                    <a:pt x="14508" y="11528"/>
                    <a:pt x="14501" y="11508"/>
                    <a:pt x="14491" y="11484"/>
                  </a:cubicBezTo>
                  <a:cubicBezTo>
                    <a:pt x="14790" y="11315"/>
                    <a:pt x="14905" y="10861"/>
                    <a:pt x="15319" y="10861"/>
                  </a:cubicBezTo>
                  <a:close/>
                  <a:moveTo>
                    <a:pt x="7088" y="10855"/>
                  </a:moveTo>
                  <a:cubicBezTo>
                    <a:pt x="7172" y="10855"/>
                    <a:pt x="7263" y="10870"/>
                    <a:pt x="7364" y="10903"/>
                  </a:cubicBezTo>
                  <a:cubicBezTo>
                    <a:pt x="7178" y="11102"/>
                    <a:pt x="7006" y="11318"/>
                    <a:pt x="6793" y="11491"/>
                  </a:cubicBezTo>
                  <a:cubicBezTo>
                    <a:pt x="6708" y="11558"/>
                    <a:pt x="6543" y="11541"/>
                    <a:pt x="6411" y="11552"/>
                  </a:cubicBezTo>
                  <a:cubicBezTo>
                    <a:pt x="6362" y="11556"/>
                    <a:pt x="6312" y="11557"/>
                    <a:pt x="6263" y="11557"/>
                  </a:cubicBezTo>
                  <a:cubicBezTo>
                    <a:pt x="6198" y="11557"/>
                    <a:pt x="6132" y="11555"/>
                    <a:pt x="6066" y="11555"/>
                  </a:cubicBezTo>
                  <a:cubicBezTo>
                    <a:pt x="6059" y="11528"/>
                    <a:pt x="6053" y="11508"/>
                    <a:pt x="6042" y="11484"/>
                  </a:cubicBezTo>
                  <a:cubicBezTo>
                    <a:pt x="6390" y="11271"/>
                    <a:pt x="6639" y="10855"/>
                    <a:pt x="7088" y="10855"/>
                  </a:cubicBezTo>
                  <a:close/>
                  <a:moveTo>
                    <a:pt x="8252" y="10850"/>
                  </a:moveTo>
                  <a:cubicBezTo>
                    <a:pt x="8340" y="10850"/>
                    <a:pt x="8435" y="10865"/>
                    <a:pt x="8540" y="10900"/>
                  </a:cubicBezTo>
                  <a:cubicBezTo>
                    <a:pt x="8353" y="11398"/>
                    <a:pt x="8197" y="11558"/>
                    <a:pt x="7670" y="11558"/>
                  </a:cubicBezTo>
                  <a:cubicBezTo>
                    <a:pt x="7532" y="11558"/>
                    <a:pt x="7368" y="11547"/>
                    <a:pt x="7171" y="11528"/>
                  </a:cubicBezTo>
                  <a:cubicBezTo>
                    <a:pt x="7544" y="11248"/>
                    <a:pt x="7804" y="10850"/>
                    <a:pt x="8252" y="10850"/>
                  </a:cubicBezTo>
                  <a:close/>
                  <a:moveTo>
                    <a:pt x="5819" y="10868"/>
                  </a:moveTo>
                  <a:cubicBezTo>
                    <a:pt x="5934" y="10868"/>
                    <a:pt x="6060" y="10876"/>
                    <a:pt x="6198" y="10892"/>
                  </a:cubicBezTo>
                  <a:cubicBezTo>
                    <a:pt x="5857" y="11354"/>
                    <a:pt x="5500" y="11561"/>
                    <a:pt x="5011" y="11561"/>
                  </a:cubicBezTo>
                  <a:cubicBezTo>
                    <a:pt x="4881" y="11561"/>
                    <a:pt x="4741" y="11546"/>
                    <a:pt x="4590" y="11518"/>
                  </a:cubicBezTo>
                  <a:cubicBezTo>
                    <a:pt x="4962" y="11051"/>
                    <a:pt x="5284" y="10868"/>
                    <a:pt x="5819" y="10868"/>
                  </a:cubicBezTo>
                  <a:close/>
                  <a:moveTo>
                    <a:pt x="16364" y="10877"/>
                  </a:moveTo>
                  <a:cubicBezTo>
                    <a:pt x="16459" y="10877"/>
                    <a:pt x="16567" y="10885"/>
                    <a:pt x="16690" y="10900"/>
                  </a:cubicBezTo>
                  <a:cubicBezTo>
                    <a:pt x="16404" y="11186"/>
                    <a:pt x="16216" y="11574"/>
                    <a:pt x="15812" y="11574"/>
                  </a:cubicBezTo>
                  <a:cubicBezTo>
                    <a:pt x="15730" y="11574"/>
                    <a:pt x="15638" y="11558"/>
                    <a:pt x="15535" y="11521"/>
                  </a:cubicBezTo>
                  <a:cubicBezTo>
                    <a:pt x="15743" y="11046"/>
                    <a:pt x="15922" y="10877"/>
                    <a:pt x="16364" y="10877"/>
                  </a:cubicBezTo>
                  <a:close/>
                  <a:moveTo>
                    <a:pt x="8800" y="11197"/>
                  </a:moveTo>
                  <a:lnTo>
                    <a:pt x="8800" y="11197"/>
                  </a:lnTo>
                  <a:cubicBezTo>
                    <a:pt x="9226" y="11565"/>
                    <a:pt x="9226" y="11697"/>
                    <a:pt x="8793" y="12160"/>
                  </a:cubicBezTo>
                  <a:cubicBezTo>
                    <a:pt x="8422" y="11666"/>
                    <a:pt x="8422" y="11663"/>
                    <a:pt x="8800" y="11197"/>
                  </a:cubicBezTo>
                  <a:close/>
                  <a:moveTo>
                    <a:pt x="3984" y="290"/>
                  </a:moveTo>
                  <a:cubicBezTo>
                    <a:pt x="5024" y="290"/>
                    <a:pt x="6063" y="291"/>
                    <a:pt x="7104" y="291"/>
                  </a:cubicBezTo>
                  <a:cubicBezTo>
                    <a:pt x="10652" y="295"/>
                    <a:pt x="14201" y="295"/>
                    <a:pt x="17752" y="295"/>
                  </a:cubicBezTo>
                  <a:cubicBezTo>
                    <a:pt x="17810" y="295"/>
                    <a:pt x="17866" y="295"/>
                    <a:pt x="17927" y="299"/>
                  </a:cubicBezTo>
                  <a:cubicBezTo>
                    <a:pt x="18677" y="329"/>
                    <a:pt x="18891" y="549"/>
                    <a:pt x="18891" y="1275"/>
                  </a:cubicBezTo>
                  <a:cubicBezTo>
                    <a:pt x="18891" y="4111"/>
                    <a:pt x="18897" y="6946"/>
                    <a:pt x="18900" y="9777"/>
                  </a:cubicBezTo>
                  <a:cubicBezTo>
                    <a:pt x="18900" y="10382"/>
                    <a:pt x="18674" y="10592"/>
                    <a:pt x="17988" y="10592"/>
                  </a:cubicBezTo>
                  <a:cubicBezTo>
                    <a:pt x="16603" y="10592"/>
                    <a:pt x="15218" y="10588"/>
                    <a:pt x="13836" y="10585"/>
                  </a:cubicBezTo>
                  <a:cubicBezTo>
                    <a:pt x="13339" y="10585"/>
                    <a:pt x="12843" y="10587"/>
                    <a:pt x="12347" y="10587"/>
                  </a:cubicBezTo>
                  <a:cubicBezTo>
                    <a:pt x="11974" y="10587"/>
                    <a:pt x="11602" y="10586"/>
                    <a:pt x="11230" y="10582"/>
                  </a:cubicBezTo>
                  <a:cubicBezTo>
                    <a:pt x="11221" y="10582"/>
                    <a:pt x="11212" y="10581"/>
                    <a:pt x="11203" y="10581"/>
                  </a:cubicBezTo>
                  <a:cubicBezTo>
                    <a:pt x="11003" y="10581"/>
                    <a:pt x="10885" y="10653"/>
                    <a:pt x="10801" y="10825"/>
                  </a:cubicBezTo>
                  <a:cubicBezTo>
                    <a:pt x="10584" y="11271"/>
                    <a:pt x="10364" y="11717"/>
                    <a:pt x="10149" y="12157"/>
                  </a:cubicBezTo>
                  <a:cubicBezTo>
                    <a:pt x="10118" y="12218"/>
                    <a:pt x="10088" y="12274"/>
                    <a:pt x="10030" y="12376"/>
                  </a:cubicBezTo>
                  <a:cubicBezTo>
                    <a:pt x="9668" y="11825"/>
                    <a:pt x="9324" y="11318"/>
                    <a:pt x="9010" y="10798"/>
                  </a:cubicBezTo>
                  <a:cubicBezTo>
                    <a:pt x="8909" y="10636"/>
                    <a:pt x="8814" y="10582"/>
                    <a:pt x="8621" y="10582"/>
                  </a:cubicBezTo>
                  <a:cubicBezTo>
                    <a:pt x="7514" y="10585"/>
                    <a:pt x="6407" y="10587"/>
                    <a:pt x="5301" y="10587"/>
                  </a:cubicBezTo>
                  <a:cubicBezTo>
                    <a:pt x="4194" y="10587"/>
                    <a:pt x="3087" y="10585"/>
                    <a:pt x="1981" y="10582"/>
                  </a:cubicBezTo>
                  <a:cubicBezTo>
                    <a:pt x="1184" y="10579"/>
                    <a:pt x="819" y="10142"/>
                    <a:pt x="849" y="9365"/>
                  </a:cubicBezTo>
                  <a:cubicBezTo>
                    <a:pt x="875" y="8679"/>
                    <a:pt x="832" y="7990"/>
                    <a:pt x="832" y="7300"/>
                  </a:cubicBezTo>
                  <a:cubicBezTo>
                    <a:pt x="822" y="5510"/>
                    <a:pt x="815" y="3718"/>
                    <a:pt x="819" y="1927"/>
                  </a:cubicBezTo>
                  <a:cubicBezTo>
                    <a:pt x="819" y="1684"/>
                    <a:pt x="842" y="1431"/>
                    <a:pt x="913" y="1197"/>
                  </a:cubicBezTo>
                  <a:cubicBezTo>
                    <a:pt x="1119" y="508"/>
                    <a:pt x="1491" y="295"/>
                    <a:pt x="2424" y="291"/>
                  </a:cubicBezTo>
                  <a:cubicBezTo>
                    <a:pt x="2944" y="290"/>
                    <a:pt x="3464" y="290"/>
                    <a:pt x="3984" y="290"/>
                  </a:cubicBezTo>
                  <a:close/>
                  <a:moveTo>
                    <a:pt x="9358" y="12021"/>
                  </a:moveTo>
                  <a:lnTo>
                    <a:pt x="9358" y="12021"/>
                  </a:lnTo>
                  <a:cubicBezTo>
                    <a:pt x="9672" y="12319"/>
                    <a:pt x="9665" y="12363"/>
                    <a:pt x="9226" y="12775"/>
                  </a:cubicBezTo>
                  <a:cubicBezTo>
                    <a:pt x="8962" y="12488"/>
                    <a:pt x="8973" y="12416"/>
                    <a:pt x="9358" y="12021"/>
                  </a:cubicBezTo>
                  <a:close/>
                  <a:moveTo>
                    <a:pt x="9851" y="12606"/>
                  </a:moveTo>
                  <a:cubicBezTo>
                    <a:pt x="9902" y="12948"/>
                    <a:pt x="9682" y="13110"/>
                    <a:pt x="9591" y="13366"/>
                  </a:cubicBezTo>
                  <a:cubicBezTo>
                    <a:pt x="9503" y="13244"/>
                    <a:pt x="9449" y="13167"/>
                    <a:pt x="9395" y="13085"/>
                  </a:cubicBezTo>
                  <a:cubicBezTo>
                    <a:pt x="9544" y="12927"/>
                    <a:pt x="9672" y="12795"/>
                    <a:pt x="9851" y="12606"/>
                  </a:cubicBezTo>
                  <a:close/>
                  <a:moveTo>
                    <a:pt x="17822" y="0"/>
                  </a:moveTo>
                  <a:cubicBezTo>
                    <a:pt x="17564" y="0"/>
                    <a:pt x="17305" y="8"/>
                    <a:pt x="17046" y="8"/>
                  </a:cubicBezTo>
                  <a:lnTo>
                    <a:pt x="9618" y="8"/>
                  </a:lnTo>
                  <a:cubicBezTo>
                    <a:pt x="8486" y="8"/>
                    <a:pt x="7353" y="7"/>
                    <a:pt x="6220" y="7"/>
                  </a:cubicBezTo>
                  <a:cubicBezTo>
                    <a:pt x="4945" y="7"/>
                    <a:pt x="3670" y="8"/>
                    <a:pt x="2396" y="12"/>
                  </a:cubicBezTo>
                  <a:cubicBezTo>
                    <a:pt x="2085" y="12"/>
                    <a:pt x="1772" y="45"/>
                    <a:pt x="1467" y="89"/>
                  </a:cubicBezTo>
                  <a:cubicBezTo>
                    <a:pt x="784" y="201"/>
                    <a:pt x="0" y="1130"/>
                    <a:pt x="11" y="1799"/>
                  </a:cubicBezTo>
                  <a:cubicBezTo>
                    <a:pt x="24" y="2819"/>
                    <a:pt x="44" y="3844"/>
                    <a:pt x="51" y="4867"/>
                  </a:cubicBezTo>
                  <a:cubicBezTo>
                    <a:pt x="55" y="6553"/>
                    <a:pt x="51" y="8240"/>
                    <a:pt x="55" y="9926"/>
                  </a:cubicBezTo>
                  <a:cubicBezTo>
                    <a:pt x="55" y="10234"/>
                    <a:pt x="58" y="10548"/>
                    <a:pt x="105" y="10849"/>
                  </a:cubicBezTo>
                  <a:cubicBezTo>
                    <a:pt x="217" y="11555"/>
                    <a:pt x="741" y="11812"/>
                    <a:pt x="1362" y="11859"/>
                  </a:cubicBezTo>
                  <a:cubicBezTo>
                    <a:pt x="1386" y="11860"/>
                    <a:pt x="1410" y="11861"/>
                    <a:pt x="1434" y="11861"/>
                  </a:cubicBezTo>
                  <a:cubicBezTo>
                    <a:pt x="1601" y="11861"/>
                    <a:pt x="1768" y="11835"/>
                    <a:pt x="1937" y="11832"/>
                  </a:cubicBezTo>
                  <a:cubicBezTo>
                    <a:pt x="3951" y="11832"/>
                    <a:pt x="5972" y="11832"/>
                    <a:pt x="7986" y="11842"/>
                  </a:cubicBezTo>
                  <a:cubicBezTo>
                    <a:pt x="8087" y="11845"/>
                    <a:pt x="8222" y="11923"/>
                    <a:pt x="8280" y="12004"/>
                  </a:cubicBezTo>
                  <a:cubicBezTo>
                    <a:pt x="8617" y="12488"/>
                    <a:pt x="8932" y="12991"/>
                    <a:pt x="9266" y="13481"/>
                  </a:cubicBezTo>
                  <a:cubicBezTo>
                    <a:pt x="9399" y="13680"/>
                    <a:pt x="9503" y="13780"/>
                    <a:pt x="9600" y="13780"/>
                  </a:cubicBezTo>
                  <a:cubicBezTo>
                    <a:pt x="9700" y="13780"/>
                    <a:pt x="9793" y="13673"/>
                    <a:pt x="9905" y="13458"/>
                  </a:cubicBezTo>
                  <a:cubicBezTo>
                    <a:pt x="10145" y="12991"/>
                    <a:pt x="10385" y="12525"/>
                    <a:pt x="10608" y="12055"/>
                  </a:cubicBezTo>
                  <a:cubicBezTo>
                    <a:pt x="10689" y="11879"/>
                    <a:pt x="10797" y="11832"/>
                    <a:pt x="10986" y="11832"/>
                  </a:cubicBezTo>
                  <a:cubicBezTo>
                    <a:pt x="11922" y="11837"/>
                    <a:pt x="12858" y="11838"/>
                    <a:pt x="13795" y="11838"/>
                  </a:cubicBezTo>
                  <a:cubicBezTo>
                    <a:pt x="14263" y="11838"/>
                    <a:pt x="14731" y="11838"/>
                    <a:pt x="15199" y="11838"/>
                  </a:cubicBezTo>
                  <a:cubicBezTo>
                    <a:pt x="15667" y="11838"/>
                    <a:pt x="16135" y="11838"/>
                    <a:pt x="16603" y="11839"/>
                  </a:cubicBezTo>
                  <a:cubicBezTo>
                    <a:pt x="16681" y="11839"/>
                    <a:pt x="16758" y="11849"/>
                    <a:pt x="16832" y="11849"/>
                  </a:cubicBezTo>
                  <a:cubicBezTo>
                    <a:pt x="16863" y="11848"/>
                    <a:pt x="16894" y="11848"/>
                    <a:pt x="16925" y="11848"/>
                  </a:cubicBezTo>
                  <a:cubicBezTo>
                    <a:pt x="17095" y="11848"/>
                    <a:pt x="17266" y="11854"/>
                    <a:pt x="17434" y="11854"/>
                  </a:cubicBezTo>
                  <a:cubicBezTo>
                    <a:pt x="17621" y="11854"/>
                    <a:pt x="17806" y="11846"/>
                    <a:pt x="17985" y="11812"/>
                  </a:cubicBezTo>
                  <a:cubicBezTo>
                    <a:pt x="18624" y="11690"/>
                    <a:pt x="19265" y="10903"/>
                    <a:pt x="19262" y="10304"/>
                  </a:cubicBezTo>
                  <a:cubicBezTo>
                    <a:pt x="19259" y="9882"/>
                    <a:pt x="19192" y="9456"/>
                    <a:pt x="19192" y="9034"/>
                  </a:cubicBezTo>
                  <a:cubicBezTo>
                    <a:pt x="19181" y="6570"/>
                    <a:pt x="19188" y="4107"/>
                    <a:pt x="19188" y="1643"/>
                  </a:cubicBezTo>
                  <a:cubicBezTo>
                    <a:pt x="19188" y="1390"/>
                    <a:pt x="19215" y="1130"/>
                    <a:pt x="19188" y="879"/>
                  </a:cubicBezTo>
                  <a:cubicBezTo>
                    <a:pt x="19117" y="339"/>
                    <a:pt x="18776" y="35"/>
                    <a:pt x="18208" y="8"/>
                  </a:cubicBezTo>
                  <a:cubicBezTo>
                    <a:pt x="18079" y="2"/>
                    <a:pt x="17951" y="0"/>
                    <a:pt x="1782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2031;p210">
              <a:extLst>
                <a:ext uri="{FF2B5EF4-FFF2-40B4-BE49-F238E27FC236}">
                  <a16:creationId xmlns:a16="http://schemas.microsoft.com/office/drawing/2014/main" id="{E25F3F8C-5748-CAE8-A5CE-14C374C9307F}"/>
                </a:ext>
              </a:extLst>
            </p:cNvPr>
            <p:cNvSpPr/>
            <p:nvPr/>
          </p:nvSpPr>
          <p:spPr>
            <a:xfrm>
              <a:off x="5245581" y="2852914"/>
              <a:ext cx="1270704" cy="899423"/>
            </a:xfrm>
            <a:custGeom>
              <a:avLst/>
              <a:gdLst/>
              <a:ahLst/>
              <a:cxnLst/>
              <a:rect l="l" t="t" r="r" b="b"/>
              <a:pathLst>
                <a:path w="19847" h="14048" extrusionOk="0">
                  <a:moveTo>
                    <a:pt x="9985" y="303"/>
                  </a:moveTo>
                  <a:lnTo>
                    <a:pt x="9985" y="303"/>
                  </a:lnTo>
                  <a:cubicBezTo>
                    <a:pt x="9868" y="793"/>
                    <a:pt x="9479" y="624"/>
                    <a:pt x="9235" y="743"/>
                  </a:cubicBezTo>
                  <a:cubicBezTo>
                    <a:pt x="9307" y="327"/>
                    <a:pt x="9689" y="459"/>
                    <a:pt x="9985" y="303"/>
                  </a:cubicBezTo>
                  <a:close/>
                  <a:moveTo>
                    <a:pt x="9580" y="989"/>
                  </a:moveTo>
                  <a:cubicBezTo>
                    <a:pt x="9597" y="1348"/>
                    <a:pt x="9573" y="1287"/>
                    <a:pt x="8878" y="1331"/>
                  </a:cubicBezTo>
                  <a:cubicBezTo>
                    <a:pt x="9033" y="1010"/>
                    <a:pt x="9361" y="1141"/>
                    <a:pt x="9580" y="989"/>
                  </a:cubicBezTo>
                  <a:close/>
                  <a:moveTo>
                    <a:pt x="9047" y="1648"/>
                  </a:moveTo>
                  <a:cubicBezTo>
                    <a:pt x="9133" y="1648"/>
                    <a:pt x="9233" y="1657"/>
                    <a:pt x="9350" y="1672"/>
                  </a:cubicBezTo>
                  <a:cubicBezTo>
                    <a:pt x="9270" y="1966"/>
                    <a:pt x="9223" y="2056"/>
                    <a:pt x="8953" y="2056"/>
                  </a:cubicBezTo>
                  <a:cubicBezTo>
                    <a:pt x="8851" y="2056"/>
                    <a:pt x="8716" y="2043"/>
                    <a:pt x="8536" y="2023"/>
                  </a:cubicBezTo>
                  <a:cubicBezTo>
                    <a:pt x="8615" y="1755"/>
                    <a:pt x="8742" y="1648"/>
                    <a:pt x="9047" y="1648"/>
                  </a:cubicBezTo>
                  <a:close/>
                  <a:moveTo>
                    <a:pt x="1115" y="2706"/>
                  </a:moveTo>
                  <a:lnTo>
                    <a:pt x="1115" y="3608"/>
                  </a:lnTo>
                  <a:cubicBezTo>
                    <a:pt x="878" y="3828"/>
                    <a:pt x="655" y="4034"/>
                    <a:pt x="406" y="4271"/>
                  </a:cubicBezTo>
                  <a:cubicBezTo>
                    <a:pt x="449" y="3646"/>
                    <a:pt x="574" y="3105"/>
                    <a:pt x="1115" y="2706"/>
                  </a:cubicBezTo>
                  <a:close/>
                  <a:moveTo>
                    <a:pt x="1105" y="4065"/>
                  </a:moveTo>
                  <a:lnTo>
                    <a:pt x="1105" y="4065"/>
                  </a:lnTo>
                  <a:cubicBezTo>
                    <a:pt x="1335" y="4757"/>
                    <a:pt x="980" y="5217"/>
                    <a:pt x="443" y="5609"/>
                  </a:cubicBezTo>
                  <a:cubicBezTo>
                    <a:pt x="172" y="4882"/>
                    <a:pt x="618" y="4466"/>
                    <a:pt x="1105" y="4065"/>
                  </a:cubicBezTo>
                  <a:close/>
                  <a:moveTo>
                    <a:pt x="1109" y="5484"/>
                  </a:moveTo>
                  <a:cubicBezTo>
                    <a:pt x="1281" y="6163"/>
                    <a:pt x="1132" y="6494"/>
                    <a:pt x="443" y="6968"/>
                  </a:cubicBezTo>
                  <a:cubicBezTo>
                    <a:pt x="179" y="6258"/>
                    <a:pt x="585" y="5842"/>
                    <a:pt x="1109" y="5484"/>
                  </a:cubicBezTo>
                  <a:close/>
                  <a:moveTo>
                    <a:pt x="1115" y="6879"/>
                  </a:moveTo>
                  <a:cubicBezTo>
                    <a:pt x="1226" y="7451"/>
                    <a:pt x="1179" y="7603"/>
                    <a:pt x="423" y="8130"/>
                  </a:cubicBezTo>
                  <a:cubicBezTo>
                    <a:pt x="325" y="7484"/>
                    <a:pt x="446" y="7272"/>
                    <a:pt x="1115" y="6879"/>
                  </a:cubicBezTo>
                  <a:close/>
                  <a:moveTo>
                    <a:pt x="1112" y="8059"/>
                  </a:moveTo>
                  <a:lnTo>
                    <a:pt x="1112" y="8059"/>
                  </a:lnTo>
                  <a:cubicBezTo>
                    <a:pt x="1267" y="8724"/>
                    <a:pt x="1078" y="9130"/>
                    <a:pt x="429" y="9519"/>
                  </a:cubicBezTo>
                  <a:cubicBezTo>
                    <a:pt x="270" y="8789"/>
                    <a:pt x="429" y="8448"/>
                    <a:pt x="1112" y="8059"/>
                  </a:cubicBezTo>
                  <a:close/>
                  <a:moveTo>
                    <a:pt x="1115" y="9407"/>
                  </a:moveTo>
                  <a:lnTo>
                    <a:pt x="1115" y="9407"/>
                  </a:lnTo>
                  <a:cubicBezTo>
                    <a:pt x="1193" y="10279"/>
                    <a:pt x="1260" y="10313"/>
                    <a:pt x="446" y="10830"/>
                  </a:cubicBezTo>
                  <a:cubicBezTo>
                    <a:pt x="176" y="10151"/>
                    <a:pt x="618" y="9783"/>
                    <a:pt x="1115" y="9407"/>
                  </a:cubicBezTo>
                  <a:close/>
                  <a:moveTo>
                    <a:pt x="1122" y="10766"/>
                  </a:moveTo>
                  <a:cubicBezTo>
                    <a:pt x="1251" y="11715"/>
                    <a:pt x="1105" y="12026"/>
                    <a:pt x="395" y="12327"/>
                  </a:cubicBezTo>
                  <a:cubicBezTo>
                    <a:pt x="395" y="11996"/>
                    <a:pt x="385" y="11678"/>
                    <a:pt x="406" y="11360"/>
                  </a:cubicBezTo>
                  <a:cubicBezTo>
                    <a:pt x="406" y="11293"/>
                    <a:pt x="513" y="11218"/>
                    <a:pt x="585" y="11161"/>
                  </a:cubicBezTo>
                  <a:cubicBezTo>
                    <a:pt x="757" y="11029"/>
                    <a:pt x="933" y="10904"/>
                    <a:pt x="1122" y="10766"/>
                  </a:cubicBezTo>
                  <a:close/>
                  <a:moveTo>
                    <a:pt x="10300" y="523"/>
                  </a:moveTo>
                  <a:cubicBezTo>
                    <a:pt x="10665" y="1077"/>
                    <a:pt x="11013" y="1587"/>
                    <a:pt x="11334" y="2111"/>
                  </a:cubicBezTo>
                  <a:cubicBezTo>
                    <a:pt x="11432" y="2273"/>
                    <a:pt x="11526" y="2334"/>
                    <a:pt x="11719" y="2334"/>
                  </a:cubicBezTo>
                  <a:cubicBezTo>
                    <a:pt x="13010" y="2330"/>
                    <a:pt x="14302" y="2329"/>
                    <a:pt x="15593" y="2329"/>
                  </a:cubicBezTo>
                  <a:cubicBezTo>
                    <a:pt x="16507" y="2329"/>
                    <a:pt x="17420" y="2330"/>
                    <a:pt x="18333" y="2331"/>
                  </a:cubicBezTo>
                  <a:cubicBezTo>
                    <a:pt x="19080" y="2334"/>
                    <a:pt x="19367" y="2577"/>
                    <a:pt x="19488" y="3298"/>
                  </a:cubicBezTo>
                  <a:cubicBezTo>
                    <a:pt x="19522" y="3500"/>
                    <a:pt x="19522" y="3713"/>
                    <a:pt x="19526" y="3919"/>
                  </a:cubicBezTo>
                  <a:cubicBezTo>
                    <a:pt x="19526" y="6261"/>
                    <a:pt x="19526" y="8599"/>
                    <a:pt x="19519" y="10945"/>
                  </a:cubicBezTo>
                  <a:cubicBezTo>
                    <a:pt x="19519" y="11205"/>
                    <a:pt x="19505" y="11482"/>
                    <a:pt x="19418" y="11729"/>
                  </a:cubicBezTo>
                  <a:cubicBezTo>
                    <a:pt x="19114" y="12614"/>
                    <a:pt x="18799" y="12597"/>
                    <a:pt x="17907" y="12611"/>
                  </a:cubicBezTo>
                  <a:cubicBezTo>
                    <a:pt x="16871" y="12627"/>
                    <a:pt x="15836" y="12632"/>
                    <a:pt x="14801" y="12632"/>
                  </a:cubicBezTo>
                  <a:cubicBezTo>
                    <a:pt x="13496" y="12632"/>
                    <a:pt x="12191" y="12624"/>
                    <a:pt x="10885" y="12624"/>
                  </a:cubicBezTo>
                  <a:cubicBezTo>
                    <a:pt x="8120" y="12621"/>
                    <a:pt x="5356" y="12621"/>
                    <a:pt x="2595" y="12617"/>
                  </a:cubicBezTo>
                  <a:cubicBezTo>
                    <a:pt x="2410" y="12614"/>
                    <a:pt x="2227" y="12597"/>
                    <a:pt x="2041" y="12570"/>
                  </a:cubicBezTo>
                  <a:cubicBezTo>
                    <a:pt x="1646" y="12513"/>
                    <a:pt x="1510" y="12293"/>
                    <a:pt x="1538" y="11901"/>
                  </a:cubicBezTo>
                  <a:cubicBezTo>
                    <a:pt x="1555" y="11675"/>
                    <a:pt x="1453" y="11445"/>
                    <a:pt x="1449" y="11215"/>
                  </a:cubicBezTo>
                  <a:cubicBezTo>
                    <a:pt x="1440" y="10431"/>
                    <a:pt x="1446" y="9644"/>
                    <a:pt x="1446" y="8860"/>
                  </a:cubicBezTo>
                  <a:cubicBezTo>
                    <a:pt x="1443" y="6944"/>
                    <a:pt x="1440" y="5031"/>
                    <a:pt x="1440" y="3118"/>
                  </a:cubicBezTo>
                  <a:cubicBezTo>
                    <a:pt x="1440" y="2560"/>
                    <a:pt x="1595" y="2382"/>
                    <a:pt x="2170" y="2337"/>
                  </a:cubicBezTo>
                  <a:cubicBezTo>
                    <a:pt x="2299" y="2326"/>
                    <a:pt x="2427" y="2322"/>
                    <a:pt x="2556" y="2322"/>
                  </a:cubicBezTo>
                  <a:cubicBezTo>
                    <a:pt x="2720" y="2322"/>
                    <a:pt x="2884" y="2328"/>
                    <a:pt x="3048" y="2328"/>
                  </a:cubicBezTo>
                  <a:cubicBezTo>
                    <a:pt x="3855" y="2328"/>
                    <a:pt x="4662" y="2327"/>
                    <a:pt x="5469" y="2327"/>
                  </a:cubicBezTo>
                  <a:cubicBezTo>
                    <a:pt x="6680" y="2327"/>
                    <a:pt x="7891" y="2328"/>
                    <a:pt x="9104" y="2334"/>
                  </a:cubicBezTo>
                  <a:cubicBezTo>
                    <a:pt x="9109" y="2334"/>
                    <a:pt x="9113" y="2334"/>
                    <a:pt x="9118" y="2334"/>
                  </a:cubicBezTo>
                  <a:cubicBezTo>
                    <a:pt x="9342" y="2334"/>
                    <a:pt x="9464" y="2256"/>
                    <a:pt x="9553" y="2067"/>
                  </a:cubicBezTo>
                  <a:cubicBezTo>
                    <a:pt x="9746" y="1645"/>
                    <a:pt x="9938" y="1222"/>
                    <a:pt x="10138" y="800"/>
                  </a:cubicBezTo>
                  <a:cubicBezTo>
                    <a:pt x="10179" y="719"/>
                    <a:pt x="10233" y="641"/>
                    <a:pt x="10300" y="523"/>
                  </a:cubicBezTo>
                  <a:close/>
                  <a:moveTo>
                    <a:pt x="1153" y="12266"/>
                  </a:moveTo>
                  <a:cubicBezTo>
                    <a:pt x="1298" y="12445"/>
                    <a:pt x="1436" y="12614"/>
                    <a:pt x="1575" y="12783"/>
                  </a:cubicBezTo>
                  <a:cubicBezTo>
                    <a:pt x="1307" y="13019"/>
                    <a:pt x="1024" y="13273"/>
                    <a:pt x="724" y="13540"/>
                  </a:cubicBezTo>
                  <a:cubicBezTo>
                    <a:pt x="524" y="13442"/>
                    <a:pt x="342" y="13104"/>
                    <a:pt x="406" y="12834"/>
                  </a:cubicBezTo>
                  <a:cubicBezTo>
                    <a:pt x="415" y="12783"/>
                    <a:pt x="456" y="12736"/>
                    <a:pt x="493" y="12698"/>
                  </a:cubicBezTo>
                  <a:cubicBezTo>
                    <a:pt x="527" y="12665"/>
                    <a:pt x="574" y="12645"/>
                    <a:pt x="612" y="12617"/>
                  </a:cubicBezTo>
                  <a:cubicBezTo>
                    <a:pt x="797" y="12500"/>
                    <a:pt x="980" y="12378"/>
                    <a:pt x="1153" y="12266"/>
                  </a:cubicBezTo>
                  <a:close/>
                  <a:moveTo>
                    <a:pt x="8500" y="12889"/>
                  </a:moveTo>
                  <a:cubicBezTo>
                    <a:pt x="8577" y="12889"/>
                    <a:pt x="8661" y="12900"/>
                    <a:pt x="8753" y="12925"/>
                  </a:cubicBezTo>
                  <a:cubicBezTo>
                    <a:pt x="8564" y="13389"/>
                    <a:pt x="8121" y="13683"/>
                    <a:pt x="7576" y="13683"/>
                  </a:cubicBezTo>
                  <a:cubicBezTo>
                    <a:pt x="7513" y="13683"/>
                    <a:pt x="7449" y="13680"/>
                    <a:pt x="7384" y="13672"/>
                  </a:cubicBezTo>
                  <a:cubicBezTo>
                    <a:pt x="7770" y="13373"/>
                    <a:pt x="7997" y="12889"/>
                    <a:pt x="8500" y="12889"/>
                  </a:cubicBezTo>
                  <a:close/>
                  <a:moveTo>
                    <a:pt x="17183" y="12907"/>
                  </a:moveTo>
                  <a:cubicBezTo>
                    <a:pt x="17358" y="12907"/>
                    <a:pt x="17540" y="12908"/>
                    <a:pt x="17738" y="12908"/>
                  </a:cubicBezTo>
                  <a:cubicBezTo>
                    <a:pt x="17596" y="13209"/>
                    <a:pt x="17221" y="13327"/>
                    <a:pt x="17302" y="13696"/>
                  </a:cubicBezTo>
                  <a:lnTo>
                    <a:pt x="16261" y="13696"/>
                  </a:lnTo>
                  <a:cubicBezTo>
                    <a:pt x="16440" y="13432"/>
                    <a:pt x="16606" y="13178"/>
                    <a:pt x="16785" y="12932"/>
                  </a:cubicBezTo>
                  <a:cubicBezTo>
                    <a:pt x="16801" y="12910"/>
                    <a:pt x="16850" y="12908"/>
                    <a:pt x="16894" y="12908"/>
                  </a:cubicBezTo>
                  <a:cubicBezTo>
                    <a:pt x="16904" y="12908"/>
                    <a:pt x="16914" y="12908"/>
                    <a:pt x="16924" y="12908"/>
                  </a:cubicBezTo>
                  <a:cubicBezTo>
                    <a:pt x="17009" y="12907"/>
                    <a:pt x="17095" y="12907"/>
                    <a:pt x="17183" y="12907"/>
                  </a:cubicBezTo>
                  <a:close/>
                  <a:moveTo>
                    <a:pt x="19008" y="12810"/>
                  </a:moveTo>
                  <a:cubicBezTo>
                    <a:pt x="18852" y="13367"/>
                    <a:pt x="18391" y="13701"/>
                    <a:pt x="17774" y="13701"/>
                  </a:cubicBezTo>
                  <a:cubicBezTo>
                    <a:pt x="17698" y="13701"/>
                    <a:pt x="17619" y="13696"/>
                    <a:pt x="17539" y="13685"/>
                  </a:cubicBezTo>
                  <a:cubicBezTo>
                    <a:pt x="17755" y="13418"/>
                    <a:pt x="17951" y="13178"/>
                    <a:pt x="18153" y="12932"/>
                  </a:cubicBezTo>
                  <a:cubicBezTo>
                    <a:pt x="18420" y="12891"/>
                    <a:pt x="18715" y="12851"/>
                    <a:pt x="19008" y="12810"/>
                  </a:cubicBezTo>
                  <a:close/>
                  <a:moveTo>
                    <a:pt x="13602" y="12908"/>
                  </a:moveTo>
                  <a:cubicBezTo>
                    <a:pt x="13724" y="12908"/>
                    <a:pt x="13847" y="12908"/>
                    <a:pt x="13973" y="12908"/>
                  </a:cubicBezTo>
                  <a:cubicBezTo>
                    <a:pt x="13630" y="13527"/>
                    <a:pt x="13448" y="13703"/>
                    <a:pt x="12954" y="13703"/>
                  </a:cubicBezTo>
                  <a:cubicBezTo>
                    <a:pt x="12851" y="13703"/>
                    <a:pt x="12735" y="13695"/>
                    <a:pt x="12601" y="13682"/>
                  </a:cubicBezTo>
                  <a:cubicBezTo>
                    <a:pt x="12788" y="13418"/>
                    <a:pt x="12950" y="13185"/>
                    <a:pt x="13115" y="12959"/>
                  </a:cubicBezTo>
                  <a:cubicBezTo>
                    <a:pt x="13139" y="12929"/>
                    <a:pt x="13200" y="12912"/>
                    <a:pt x="13240" y="12912"/>
                  </a:cubicBezTo>
                  <a:cubicBezTo>
                    <a:pt x="13360" y="12908"/>
                    <a:pt x="13480" y="12908"/>
                    <a:pt x="13602" y="12908"/>
                  </a:cubicBezTo>
                  <a:close/>
                  <a:moveTo>
                    <a:pt x="11679" y="12908"/>
                  </a:moveTo>
                  <a:cubicBezTo>
                    <a:pt x="11980" y="12908"/>
                    <a:pt x="12307" y="12908"/>
                    <a:pt x="12635" y="12912"/>
                  </a:cubicBezTo>
                  <a:cubicBezTo>
                    <a:pt x="12662" y="12912"/>
                    <a:pt x="12689" y="12921"/>
                    <a:pt x="12730" y="12935"/>
                  </a:cubicBezTo>
                  <a:cubicBezTo>
                    <a:pt x="12565" y="13165"/>
                    <a:pt x="12409" y="13392"/>
                    <a:pt x="12243" y="13607"/>
                  </a:cubicBezTo>
                  <a:cubicBezTo>
                    <a:pt x="12209" y="13655"/>
                    <a:pt x="12139" y="13696"/>
                    <a:pt x="12081" y="13699"/>
                  </a:cubicBezTo>
                  <a:cubicBezTo>
                    <a:pt x="11932" y="13702"/>
                    <a:pt x="11784" y="13703"/>
                    <a:pt x="11629" y="13703"/>
                  </a:cubicBezTo>
                  <a:cubicBezTo>
                    <a:pt x="11474" y="13703"/>
                    <a:pt x="11314" y="13702"/>
                    <a:pt x="11141" y="13702"/>
                  </a:cubicBezTo>
                  <a:cubicBezTo>
                    <a:pt x="11331" y="13425"/>
                    <a:pt x="11496" y="13175"/>
                    <a:pt x="11679" y="12908"/>
                  </a:cubicBezTo>
                  <a:close/>
                  <a:moveTo>
                    <a:pt x="4434" y="12907"/>
                  </a:moveTo>
                  <a:cubicBezTo>
                    <a:pt x="4621" y="12907"/>
                    <a:pt x="4819" y="12908"/>
                    <a:pt x="5049" y="12908"/>
                  </a:cubicBezTo>
                  <a:cubicBezTo>
                    <a:pt x="4809" y="13185"/>
                    <a:pt x="4616" y="13418"/>
                    <a:pt x="4414" y="13641"/>
                  </a:cubicBezTo>
                  <a:cubicBezTo>
                    <a:pt x="4383" y="13679"/>
                    <a:pt x="4316" y="13699"/>
                    <a:pt x="4261" y="13702"/>
                  </a:cubicBezTo>
                  <a:cubicBezTo>
                    <a:pt x="4171" y="13703"/>
                    <a:pt x="4081" y="13704"/>
                    <a:pt x="3989" y="13704"/>
                  </a:cubicBezTo>
                  <a:cubicBezTo>
                    <a:pt x="3806" y="13704"/>
                    <a:pt x="3616" y="13702"/>
                    <a:pt x="3406" y="13702"/>
                  </a:cubicBezTo>
                  <a:cubicBezTo>
                    <a:pt x="3623" y="13428"/>
                    <a:pt x="3805" y="13182"/>
                    <a:pt x="4001" y="12949"/>
                  </a:cubicBezTo>
                  <a:cubicBezTo>
                    <a:pt x="4028" y="12912"/>
                    <a:pt x="4106" y="12912"/>
                    <a:pt x="4160" y="12908"/>
                  </a:cubicBezTo>
                  <a:cubicBezTo>
                    <a:pt x="4250" y="12907"/>
                    <a:pt x="4340" y="12907"/>
                    <a:pt x="4434" y="12907"/>
                  </a:cubicBezTo>
                  <a:close/>
                  <a:moveTo>
                    <a:pt x="10795" y="12887"/>
                  </a:moveTo>
                  <a:cubicBezTo>
                    <a:pt x="10916" y="12887"/>
                    <a:pt x="11051" y="12897"/>
                    <a:pt x="11193" y="12897"/>
                  </a:cubicBezTo>
                  <a:cubicBezTo>
                    <a:pt x="11232" y="12897"/>
                    <a:pt x="11271" y="12896"/>
                    <a:pt x="11311" y="12895"/>
                  </a:cubicBezTo>
                  <a:lnTo>
                    <a:pt x="11311" y="12895"/>
                  </a:lnTo>
                  <a:cubicBezTo>
                    <a:pt x="11094" y="13192"/>
                    <a:pt x="10932" y="13422"/>
                    <a:pt x="10756" y="13641"/>
                  </a:cubicBezTo>
                  <a:cubicBezTo>
                    <a:pt x="10723" y="13685"/>
                    <a:pt x="10642" y="13699"/>
                    <a:pt x="10578" y="13702"/>
                  </a:cubicBezTo>
                  <a:cubicBezTo>
                    <a:pt x="10496" y="13703"/>
                    <a:pt x="10415" y="13704"/>
                    <a:pt x="10333" y="13704"/>
                  </a:cubicBezTo>
                  <a:cubicBezTo>
                    <a:pt x="10167" y="13704"/>
                    <a:pt x="9995" y="13702"/>
                    <a:pt x="9803" y="13702"/>
                  </a:cubicBezTo>
                  <a:cubicBezTo>
                    <a:pt x="10026" y="13425"/>
                    <a:pt x="10182" y="13114"/>
                    <a:pt x="10436" y="12959"/>
                  </a:cubicBezTo>
                  <a:cubicBezTo>
                    <a:pt x="10530" y="12901"/>
                    <a:pt x="10653" y="12887"/>
                    <a:pt x="10795" y="12887"/>
                  </a:cubicBezTo>
                  <a:close/>
                  <a:moveTo>
                    <a:pt x="15979" y="12907"/>
                  </a:moveTo>
                  <a:cubicBezTo>
                    <a:pt x="16116" y="12907"/>
                    <a:pt x="16260" y="12908"/>
                    <a:pt x="16427" y="12908"/>
                  </a:cubicBezTo>
                  <a:cubicBezTo>
                    <a:pt x="16217" y="13192"/>
                    <a:pt x="16048" y="13428"/>
                    <a:pt x="15869" y="13659"/>
                  </a:cubicBezTo>
                  <a:cubicBezTo>
                    <a:pt x="15849" y="13689"/>
                    <a:pt x="15788" y="13702"/>
                    <a:pt x="15744" y="13702"/>
                  </a:cubicBezTo>
                  <a:cubicBezTo>
                    <a:pt x="15667" y="13703"/>
                    <a:pt x="15591" y="13704"/>
                    <a:pt x="15514" y="13704"/>
                  </a:cubicBezTo>
                  <a:cubicBezTo>
                    <a:pt x="15359" y="13704"/>
                    <a:pt x="15203" y="13702"/>
                    <a:pt x="15038" y="13702"/>
                  </a:cubicBezTo>
                  <a:cubicBezTo>
                    <a:pt x="15234" y="13435"/>
                    <a:pt x="15410" y="13189"/>
                    <a:pt x="15592" y="12955"/>
                  </a:cubicBezTo>
                  <a:cubicBezTo>
                    <a:pt x="15626" y="12915"/>
                    <a:pt x="15714" y="12912"/>
                    <a:pt x="15778" y="12908"/>
                  </a:cubicBezTo>
                  <a:cubicBezTo>
                    <a:pt x="15844" y="12907"/>
                    <a:pt x="15911" y="12907"/>
                    <a:pt x="15979" y="12907"/>
                  </a:cubicBezTo>
                  <a:close/>
                  <a:moveTo>
                    <a:pt x="5597" y="12902"/>
                  </a:moveTo>
                  <a:cubicBezTo>
                    <a:pt x="5660" y="12902"/>
                    <a:pt x="5730" y="12909"/>
                    <a:pt x="5791" y="12909"/>
                  </a:cubicBezTo>
                  <a:cubicBezTo>
                    <a:pt x="5797" y="12909"/>
                    <a:pt x="5803" y="12908"/>
                    <a:pt x="5809" y="12908"/>
                  </a:cubicBezTo>
                  <a:cubicBezTo>
                    <a:pt x="5870" y="12907"/>
                    <a:pt x="5930" y="12907"/>
                    <a:pt x="5994" y="12907"/>
                  </a:cubicBezTo>
                  <a:cubicBezTo>
                    <a:pt x="6120" y="12907"/>
                    <a:pt x="6257" y="12908"/>
                    <a:pt x="6424" y="12908"/>
                  </a:cubicBezTo>
                  <a:cubicBezTo>
                    <a:pt x="6178" y="13185"/>
                    <a:pt x="5981" y="13415"/>
                    <a:pt x="5768" y="13631"/>
                  </a:cubicBezTo>
                  <a:cubicBezTo>
                    <a:pt x="5718" y="13682"/>
                    <a:pt x="5616" y="13696"/>
                    <a:pt x="5535" y="13702"/>
                  </a:cubicBezTo>
                  <a:cubicBezTo>
                    <a:pt x="5462" y="13704"/>
                    <a:pt x="5388" y="13705"/>
                    <a:pt x="5313" y="13705"/>
                  </a:cubicBezTo>
                  <a:cubicBezTo>
                    <a:pt x="5161" y="13705"/>
                    <a:pt x="5001" y="13702"/>
                    <a:pt x="4819" y="13702"/>
                  </a:cubicBezTo>
                  <a:cubicBezTo>
                    <a:pt x="5042" y="13425"/>
                    <a:pt x="5225" y="13165"/>
                    <a:pt x="5448" y="12938"/>
                  </a:cubicBezTo>
                  <a:cubicBezTo>
                    <a:pt x="5477" y="12909"/>
                    <a:pt x="5533" y="12902"/>
                    <a:pt x="5597" y="12902"/>
                  </a:cubicBezTo>
                  <a:close/>
                  <a:moveTo>
                    <a:pt x="3650" y="12905"/>
                  </a:moveTo>
                  <a:cubicBezTo>
                    <a:pt x="3444" y="13135"/>
                    <a:pt x="3258" y="13300"/>
                    <a:pt x="3123" y="13493"/>
                  </a:cubicBezTo>
                  <a:cubicBezTo>
                    <a:pt x="2994" y="13681"/>
                    <a:pt x="2826" y="13706"/>
                    <a:pt x="2648" y="13706"/>
                  </a:cubicBezTo>
                  <a:cubicBezTo>
                    <a:pt x="2583" y="13706"/>
                    <a:pt x="2516" y="13702"/>
                    <a:pt x="2450" y="13702"/>
                  </a:cubicBezTo>
                  <a:cubicBezTo>
                    <a:pt x="2071" y="13702"/>
                    <a:pt x="1689" y="13696"/>
                    <a:pt x="1315" y="13696"/>
                  </a:cubicBezTo>
                  <a:cubicBezTo>
                    <a:pt x="1295" y="13696"/>
                    <a:pt x="1277" y="13682"/>
                    <a:pt x="1196" y="13659"/>
                  </a:cubicBezTo>
                  <a:cubicBezTo>
                    <a:pt x="1457" y="13408"/>
                    <a:pt x="1683" y="13178"/>
                    <a:pt x="1920" y="12959"/>
                  </a:cubicBezTo>
                  <a:cubicBezTo>
                    <a:pt x="1956" y="12925"/>
                    <a:pt x="2024" y="12908"/>
                    <a:pt x="2078" y="12908"/>
                  </a:cubicBezTo>
                  <a:cubicBezTo>
                    <a:pt x="2572" y="12905"/>
                    <a:pt x="3065" y="12905"/>
                    <a:pt x="3650" y="12905"/>
                  </a:cubicBezTo>
                  <a:close/>
                  <a:moveTo>
                    <a:pt x="10016" y="12918"/>
                  </a:moveTo>
                  <a:cubicBezTo>
                    <a:pt x="9793" y="13192"/>
                    <a:pt x="9634" y="13503"/>
                    <a:pt x="9377" y="13659"/>
                  </a:cubicBezTo>
                  <a:cubicBezTo>
                    <a:pt x="9305" y="13703"/>
                    <a:pt x="9214" y="13716"/>
                    <a:pt x="9113" y="13716"/>
                  </a:cubicBezTo>
                  <a:cubicBezTo>
                    <a:pt x="8952" y="13716"/>
                    <a:pt x="8767" y="13682"/>
                    <a:pt x="8597" y="13682"/>
                  </a:cubicBezTo>
                  <a:cubicBezTo>
                    <a:pt x="8793" y="13442"/>
                    <a:pt x="8985" y="13205"/>
                    <a:pt x="9219" y="12918"/>
                  </a:cubicBezTo>
                  <a:close/>
                  <a:moveTo>
                    <a:pt x="14776" y="12907"/>
                  </a:moveTo>
                  <a:cubicBezTo>
                    <a:pt x="14915" y="12907"/>
                    <a:pt x="15064" y="12908"/>
                    <a:pt x="15244" y="12908"/>
                  </a:cubicBezTo>
                  <a:cubicBezTo>
                    <a:pt x="14922" y="13300"/>
                    <a:pt x="14672" y="13723"/>
                    <a:pt x="14182" y="13723"/>
                  </a:cubicBezTo>
                  <a:cubicBezTo>
                    <a:pt x="14081" y="13723"/>
                    <a:pt x="13969" y="13705"/>
                    <a:pt x="13845" y="13665"/>
                  </a:cubicBezTo>
                  <a:cubicBezTo>
                    <a:pt x="14024" y="13425"/>
                    <a:pt x="14196" y="13182"/>
                    <a:pt x="14385" y="12952"/>
                  </a:cubicBezTo>
                  <a:cubicBezTo>
                    <a:pt x="14419" y="12912"/>
                    <a:pt x="14507" y="12912"/>
                    <a:pt x="14572" y="12908"/>
                  </a:cubicBezTo>
                  <a:cubicBezTo>
                    <a:pt x="14639" y="12907"/>
                    <a:pt x="14707" y="12907"/>
                    <a:pt x="14776" y="12907"/>
                  </a:cubicBezTo>
                  <a:close/>
                  <a:moveTo>
                    <a:pt x="7271" y="12907"/>
                  </a:moveTo>
                  <a:cubicBezTo>
                    <a:pt x="7398" y="12907"/>
                    <a:pt x="7537" y="12908"/>
                    <a:pt x="7708" y="12908"/>
                  </a:cubicBezTo>
                  <a:cubicBezTo>
                    <a:pt x="7322" y="13252"/>
                    <a:pt x="7073" y="13726"/>
                    <a:pt x="6562" y="13726"/>
                  </a:cubicBezTo>
                  <a:cubicBezTo>
                    <a:pt x="6455" y="13726"/>
                    <a:pt x="6337" y="13705"/>
                    <a:pt x="6204" y="13659"/>
                  </a:cubicBezTo>
                  <a:cubicBezTo>
                    <a:pt x="6404" y="13422"/>
                    <a:pt x="6596" y="13175"/>
                    <a:pt x="6813" y="12952"/>
                  </a:cubicBezTo>
                  <a:cubicBezTo>
                    <a:pt x="6851" y="12911"/>
                    <a:pt x="6934" y="12909"/>
                    <a:pt x="7013" y="12909"/>
                  </a:cubicBezTo>
                  <a:cubicBezTo>
                    <a:pt x="7022" y="12909"/>
                    <a:pt x="7031" y="12909"/>
                    <a:pt x="7040" y="12909"/>
                  </a:cubicBezTo>
                  <a:cubicBezTo>
                    <a:pt x="7056" y="12909"/>
                    <a:pt x="7071" y="12909"/>
                    <a:pt x="7086" y="12908"/>
                  </a:cubicBezTo>
                  <a:cubicBezTo>
                    <a:pt x="7147" y="12907"/>
                    <a:pt x="7208" y="12907"/>
                    <a:pt x="7271" y="12907"/>
                  </a:cubicBezTo>
                  <a:close/>
                  <a:moveTo>
                    <a:pt x="10116" y="0"/>
                  </a:moveTo>
                  <a:cubicBezTo>
                    <a:pt x="9952" y="0"/>
                    <a:pt x="9722" y="74"/>
                    <a:pt x="9300" y="161"/>
                  </a:cubicBezTo>
                  <a:cubicBezTo>
                    <a:pt x="9191" y="182"/>
                    <a:pt x="9067" y="269"/>
                    <a:pt x="9012" y="361"/>
                  </a:cubicBezTo>
                  <a:cubicBezTo>
                    <a:pt x="8708" y="908"/>
                    <a:pt x="8421" y="1465"/>
                    <a:pt x="8120" y="2044"/>
                  </a:cubicBezTo>
                  <a:cubicBezTo>
                    <a:pt x="7367" y="2044"/>
                    <a:pt x="6607" y="2045"/>
                    <a:pt x="5845" y="2045"/>
                  </a:cubicBezTo>
                  <a:cubicBezTo>
                    <a:pt x="5083" y="2045"/>
                    <a:pt x="4317" y="2044"/>
                    <a:pt x="3552" y="2041"/>
                  </a:cubicBezTo>
                  <a:cubicBezTo>
                    <a:pt x="3230" y="2041"/>
                    <a:pt x="2913" y="2010"/>
                    <a:pt x="2589" y="2003"/>
                  </a:cubicBezTo>
                  <a:cubicBezTo>
                    <a:pt x="2529" y="2001"/>
                    <a:pt x="2469" y="2001"/>
                    <a:pt x="2410" y="2001"/>
                  </a:cubicBezTo>
                  <a:cubicBezTo>
                    <a:pt x="1767" y="2001"/>
                    <a:pt x="1167" y="2114"/>
                    <a:pt x="696" y="2625"/>
                  </a:cubicBezTo>
                  <a:cubicBezTo>
                    <a:pt x="179" y="3193"/>
                    <a:pt x="0" y="3855"/>
                    <a:pt x="54" y="4599"/>
                  </a:cubicBezTo>
                  <a:cubicBezTo>
                    <a:pt x="75" y="4835"/>
                    <a:pt x="98" y="5068"/>
                    <a:pt x="98" y="5305"/>
                  </a:cubicBezTo>
                  <a:cubicBezTo>
                    <a:pt x="101" y="7568"/>
                    <a:pt x="101" y="9833"/>
                    <a:pt x="98" y="12097"/>
                  </a:cubicBezTo>
                  <a:cubicBezTo>
                    <a:pt x="98" y="12411"/>
                    <a:pt x="64" y="12726"/>
                    <a:pt x="91" y="13033"/>
                  </a:cubicBezTo>
                  <a:cubicBezTo>
                    <a:pt x="139" y="13638"/>
                    <a:pt x="493" y="13963"/>
                    <a:pt x="1112" y="13986"/>
                  </a:cubicBezTo>
                  <a:cubicBezTo>
                    <a:pt x="1256" y="13993"/>
                    <a:pt x="1401" y="13995"/>
                    <a:pt x="1545" y="13995"/>
                  </a:cubicBezTo>
                  <a:cubicBezTo>
                    <a:pt x="1779" y="13995"/>
                    <a:pt x="2013" y="13989"/>
                    <a:pt x="2247" y="13989"/>
                  </a:cubicBezTo>
                  <a:cubicBezTo>
                    <a:pt x="3662" y="13989"/>
                    <a:pt x="5078" y="13987"/>
                    <a:pt x="6494" y="13987"/>
                  </a:cubicBezTo>
                  <a:cubicBezTo>
                    <a:pt x="7202" y="13987"/>
                    <a:pt x="7910" y="13987"/>
                    <a:pt x="8617" y="13989"/>
                  </a:cubicBezTo>
                  <a:cubicBezTo>
                    <a:pt x="11645" y="14000"/>
                    <a:pt x="14676" y="14023"/>
                    <a:pt x="17707" y="14047"/>
                  </a:cubicBezTo>
                  <a:cubicBezTo>
                    <a:pt x="18286" y="14047"/>
                    <a:pt x="18755" y="13847"/>
                    <a:pt x="19080" y="13375"/>
                  </a:cubicBezTo>
                  <a:cubicBezTo>
                    <a:pt x="19600" y="12614"/>
                    <a:pt x="19847" y="11790"/>
                    <a:pt x="19830" y="10860"/>
                  </a:cubicBezTo>
                  <a:cubicBezTo>
                    <a:pt x="19792" y="9144"/>
                    <a:pt x="19819" y="7431"/>
                    <a:pt x="19819" y="5714"/>
                  </a:cubicBezTo>
                  <a:cubicBezTo>
                    <a:pt x="19819" y="5135"/>
                    <a:pt x="19826" y="4558"/>
                    <a:pt x="19813" y="3980"/>
                  </a:cubicBezTo>
                  <a:cubicBezTo>
                    <a:pt x="19806" y="3622"/>
                    <a:pt x="19813" y="3260"/>
                    <a:pt x="19732" y="2916"/>
                  </a:cubicBezTo>
                  <a:cubicBezTo>
                    <a:pt x="19610" y="2374"/>
                    <a:pt x="19087" y="2023"/>
                    <a:pt x="18518" y="2023"/>
                  </a:cubicBezTo>
                  <a:cubicBezTo>
                    <a:pt x="18505" y="2023"/>
                    <a:pt x="18491" y="2023"/>
                    <a:pt x="18478" y="2023"/>
                  </a:cubicBezTo>
                  <a:cubicBezTo>
                    <a:pt x="18049" y="2030"/>
                    <a:pt x="17623" y="2041"/>
                    <a:pt x="17194" y="2044"/>
                  </a:cubicBezTo>
                  <a:cubicBezTo>
                    <a:pt x="16466" y="2045"/>
                    <a:pt x="15739" y="2046"/>
                    <a:pt x="15013" y="2046"/>
                  </a:cubicBezTo>
                  <a:cubicBezTo>
                    <a:pt x="13985" y="2046"/>
                    <a:pt x="12958" y="2044"/>
                    <a:pt x="11929" y="2041"/>
                  </a:cubicBezTo>
                  <a:cubicBezTo>
                    <a:pt x="11824" y="2041"/>
                    <a:pt x="11672" y="1986"/>
                    <a:pt x="11618" y="1912"/>
                  </a:cubicBezTo>
                  <a:cubicBezTo>
                    <a:pt x="11351" y="1540"/>
                    <a:pt x="11108" y="1152"/>
                    <a:pt x="10854" y="766"/>
                  </a:cubicBezTo>
                  <a:cubicBezTo>
                    <a:pt x="10461" y="180"/>
                    <a:pt x="10370" y="0"/>
                    <a:pt x="1011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12032;p210">
              <a:extLst>
                <a:ext uri="{FF2B5EF4-FFF2-40B4-BE49-F238E27FC236}">
                  <a16:creationId xmlns:a16="http://schemas.microsoft.com/office/drawing/2014/main" id="{FA583BAA-7822-6E85-9946-FB06EC9703ED}"/>
                </a:ext>
              </a:extLst>
            </p:cNvPr>
            <p:cNvSpPr/>
            <p:nvPr/>
          </p:nvSpPr>
          <p:spPr>
            <a:xfrm>
              <a:off x="5277338" y="1741550"/>
              <a:ext cx="1236131" cy="882329"/>
            </a:xfrm>
            <a:custGeom>
              <a:avLst/>
              <a:gdLst/>
              <a:ahLst/>
              <a:cxnLst/>
              <a:rect l="l" t="t" r="r" b="b"/>
              <a:pathLst>
                <a:path w="19307" h="13781" extrusionOk="0">
                  <a:moveTo>
                    <a:pt x="403" y="2205"/>
                  </a:moveTo>
                  <a:cubicBezTo>
                    <a:pt x="447" y="2211"/>
                    <a:pt x="491" y="2218"/>
                    <a:pt x="535" y="2228"/>
                  </a:cubicBezTo>
                  <a:cubicBezTo>
                    <a:pt x="511" y="2397"/>
                    <a:pt x="484" y="2562"/>
                    <a:pt x="460" y="2732"/>
                  </a:cubicBezTo>
                  <a:cubicBezTo>
                    <a:pt x="417" y="2729"/>
                    <a:pt x="376" y="2721"/>
                    <a:pt x="332" y="2712"/>
                  </a:cubicBezTo>
                  <a:cubicBezTo>
                    <a:pt x="356" y="2542"/>
                    <a:pt x="379" y="2373"/>
                    <a:pt x="403" y="2205"/>
                  </a:cubicBezTo>
                  <a:close/>
                  <a:moveTo>
                    <a:pt x="474" y="5354"/>
                  </a:moveTo>
                  <a:cubicBezTo>
                    <a:pt x="474" y="5695"/>
                    <a:pt x="605" y="6057"/>
                    <a:pt x="390" y="6371"/>
                  </a:cubicBezTo>
                  <a:cubicBezTo>
                    <a:pt x="386" y="6029"/>
                    <a:pt x="248" y="5672"/>
                    <a:pt x="474" y="5354"/>
                  </a:cubicBezTo>
                  <a:close/>
                  <a:moveTo>
                    <a:pt x="390" y="6773"/>
                  </a:moveTo>
                  <a:cubicBezTo>
                    <a:pt x="423" y="6776"/>
                    <a:pt x="460" y="6784"/>
                    <a:pt x="494" y="6790"/>
                  </a:cubicBezTo>
                  <a:cubicBezTo>
                    <a:pt x="507" y="6979"/>
                    <a:pt x="599" y="7185"/>
                    <a:pt x="329" y="7341"/>
                  </a:cubicBezTo>
                  <a:lnTo>
                    <a:pt x="390" y="6773"/>
                  </a:lnTo>
                  <a:close/>
                  <a:moveTo>
                    <a:pt x="386" y="7703"/>
                  </a:moveTo>
                  <a:cubicBezTo>
                    <a:pt x="423" y="7709"/>
                    <a:pt x="457" y="7716"/>
                    <a:pt x="494" y="7723"/>
                  </a:cubicBezTo>
                  <a:cubicBezTo>
                    <a:pt x="511" y="7915"/>
                    <a:pt x="588" y="8122"/>
                    <a:pt x="423" y="8287"/>
                  </a:cubicBezTo>
                  <a:cubicBezTo>
                    <a:pt x="393" y="8280"/>
                    <a:pt x="359" y="8274"/>
                    <a:pt x="329" y="8270"/>
                  </a:cubicBezTo>
                  <a:cubicBezTo>
                    <a:pt x="349" y="8081"/>
                    <a:pt x="369" y="7892"/>
                    <a:pt x="386" y="7703"/>
                  </a:cubicBezTo>
                  <a:close/>
                  <a:moveTo>
                    <a:pt x="538" y="8690"/>
                  </a:moveTo>
                  <a:lnTo>
                    <a:pt x="538" y="8690"/>
                  </a:lnTo>
                  <a:cubicBezTo>
                    <a:pt x="511" y="8919"/>
                    <a:pt x="477" y="9152"/>
                    <a:pt x="447" y="9382"/>
                  </a:cubicBezTo>
                  <a:cubicBezTo>
                    <a:pt x="413" y="9379"/>
                    <a:pt x="373" y="9372"/>
                    <a:pt x="332" y="9368"/>
                  </a:cubicBezTo>
                  <a:cubicBezTo>
                    <a:pt x="410" y="9142"/>
                    <a:pt x="217" y="8868"/>
                    <a:pt x="538" y="8690"/>
                  </a:cubicBezTo>
                  <a:close/>
                  <a:moveTo>
                    <a:pt x="423" y="9757"/>
                  </a:moveTo>
                  <a:cubicBezTo>
                    <a:pt x="471" y="9791"/>
                    <a:pt x="538" y="9818"/>
                    <a:pt x="558" y="9862"/>
                  </a:cubicBezTo>
                  <a:cubicBezTo>
                    <a:pt x="646" y="10072"/>
                    <a:pt x="582" y="10234"/>
                    <a:pt x="342" y="10376"/>
                  </a:cubicBezTo>
                  <a:cubicBezTo>
                    <a:pt x="342" y="10190"/>
                    <a:pt x="339" y="10034"/>
                    <a:pt x="349" y="9879"/>
                  </a:cubicBezTo>
                  <a:cubicBezTo>
                    <a:pt x="349" y="9838"/>
                    <a:pt x="396" y="9794"/>
                    <a:pt x="423" y="9757"/>
                  </a:cubicBezTo>
                  <a:close/>
                  <a:moveTo>
                    <a:pt x="781" y="10467"/>
                  </a:moveTo>
                  <a:cubicBezTo>
                    <a:pt x="889" y="10544"/>
                    <a:pt x="1001" y="10626"/>
                    <a:pt x="1129" y="10720"/>
                  </a:cubicBezTo>
                  <a:cubicBezTo>
                    <a:pt x="947" y="10916"/>
                    <a:pt x="802" y="11078"/>
                    <a:pt x="657" y="11240"/>
                  </a:cubicBezTo>
                  <a:cubicBezTo>
                    <a:pt x="369" y="10913"/>
                    <a:pt x="386" y="10832"/>
                    <a:pt x="781" y="10467"/>
                  </a:cubicBezTo>
                  <a:close/>
                  <a:moveTo>
                    <a:pt x="12245" y="10878"/>
                  </a:moveTo>
                  <a:cubicBezTo>
                    <a:pt x="12312" y="10878"/>
                    <a:pt x="12388" y="10885"/>
                    <a:pt x="12477" y="10896"/>
                  </a:cubicBezTo>
                  <a:cubicBezTo>
                    <a:pt x="12356" y="11098"/>
                    <a:pt x="12234" y="11301"/>
                    <a:pt x="12095" y="11538"/>
                  </a:cubicBezTo>
                  <a:lnTo>
                    <a:pt x="11582" y="11538"/>
                  </a:lnTo>
                  <a:cubicBezTo>
                    <a:pt x="11838" y="11016"/>
                    <a:pt x="11947" y="10878"/>
                    <a:pt x="12245" y="10878"/>
                  </a:cubicBezTo>
                  <a:close/>
                  <a:moveTo>
                    <a:pt x="3022" y="10871"/>
                  </a:moveTo>
                  <a:cubicBezTo>
                    <a:pt x="3200" y="10871"/>
                    <a:pt x="3378" y="10872"/>
                    <a:pt x="3556" y="10872"/>
                  </a:cubicBezTo>
                  <a:cubicBezTo>
                    <a:pt x="3573" y="10896"/>
                    <a:pt x="3586" y="10920"/>
                    <a:pt x="3603" y="10944"/>
                  </a:cubicBezTo>
                  <a:cubicBezTo>
                    <a:pt x="3353" y="11095"/>
                    <a:pt x="3107" y="11248"/>
                    <a:pt x="2856" y="11403"/>
                  </a:cubicBezTo>
                  <a:cubicBezTo>
                    <a:pt x="2900" y="11450"/>
                    <a:pt x="2948" y="11497"/>
                    <a:pt x="2992" y="11541"/>
                  </a:cubicBezTo>
                  <a:lnTo>
                    <a:pt x="2137" y="11541"/>
                  </a:lnTo>
                  <a:cubicBezTo>
                    <a:pt x="2316" y="11318"/>
                    <a:pt x="2471" y="11115"/>
                    <a:pt x="2633" y="10923"/>
                  </a:cubicBezTo>
                  <a:cubicBezTo>
                    <a:pt x="2661" y="10892"/>
                    <a:pt x="2714" y="10872"/>
                    <a:pt x="2755" y="10872"/>
                  </a:cubicBezTo>
                  <a:cubicBezTo>
                    <a:pt x="2844" y="10871"/>
                    <a:pt x="2933" y="10871"/>
                    <a:pt x="3022" y="10871"/>
                  </a:cubicBezTo>
                  <a:close/>
                  <a:moveTo>
                    <a:pt x="18681" y="10814"/>
                  </a:moveTo>
                  <a:cubicBezTo>
                    <a:pt x="18691" y="10814"/>
                    <a:pt x="18701" y="10814"/>
                    <a:pt x="18712" y="10815"/>
                  </a:cubicBezTo>
                  <a:cubicBezTo>
                    <a:pt x="18479" y="11301"/>
                    <a:pt x="18114" y="11541"/>
                    <a:pt x="17561" y="11541"/>
                  </a:cubicBezTo>
                  <a:cubicBezTo>
                    <a:pt x="17552" y="11541"/>
                    <a:pt x="17544" y="11541"/>
                    <a:pt x="17536" y="11541"/>
                  </a:cubicBezTo>
                  <a:cubicBezTo>
                    <a:pt x="17845" y="11157"/>
                    <a:pt x="18136" y="10814"/>
                    <a:pt x="18681" y="10814"/>
                  </a:cubicBezTo>
                  <a:close/>
                  <a:moveTo>
                    <a:pt x="15448" y="10889"/>
                  </a:moveTo>
                  <a:cubicBezTo>
                    <a:pt x="15483" y="10889"/>
                    <a:pt x="15520" y="10891"/>
                    <a:pt x="15556" y="10896"/>
                  </a:cubicBezTo>
                  <a:cubicBezTo>
                    <a:pt x="15394" y="11112"/>
                    <a:pt x="15241" y="11321"/>
                    <a:pt x="15076" y="11544"/>
                  </a:cubicBezTo>
                  <a:lnTo>
                    <a:pt x="14518" y="11544"/>
                  </a:lnTo>
                  <a:cubicBezTo>
                    <a:pt x="14716" y="11136"/>
                    <a:pt x="15059" y="10889"/>
                    <a:pt x="15448" y="10889"/>
                  </a:cubicBezTo>
                  <a:close/>
                  <a:moveTo>
                    <a:pt x="17306" y="10872"/>
                  </a:moveTo>
                  <a:cubicBezTo>
                    <a:pt x="17394" y="10872"/>
                    <a:pt x="17493" y="10894"/>
                    <a:pt x="17610" y="10933"/>
                  </a:cubicBezTo>
                  <a:cubicBezTo>
                    <a:pt x="17438" y="11146"/>
                    <a:pt x="17279" y="11338"/>
                    <a:pt x="17110" y="11544"/>
                  </a:cubicBezTo>
                  <a:lnTo>
                    <a:pt x="16597" y="11544"/>
                  </a:lnTo>
                  <a:cubicBezTo>
                    <a:pt x="16883" y="11055"/>
                    <a:pt x="17051" y="10872"/>
                    <a:pt x="17306" y="10872"/>
                  </a:cubicBezTo>
                  <a:close/>
                  <a:moveTo>
                    <a:pt x="13395" y="10869"/>
                  </a:moveTo>
                  <a:cubicBezTo>
                    <a:pt x="13497" y="10869"/>
                    <a:pt x="13615" y="10874"/>
                    <a:pt x="13751" y="10883"/>
                  </a:cubicBezTo>
                  <a:cubicBezTo>
                    <a:pt x="13531" y="11332"/>
                    <a:pt x="13218" y="11545"/>
                    <a:pt x="12763" y="11545"/>
                  </a:cubicBezTo>
                  <a:cubicBezTo>
                    <a:pt x="12674" y="11545"/>
                    <a:pt x="12580" y="11537"/>
                    <a:pt x="12481" y="11521"/>
                  </a:cubicBezTo>
                  <a:cubicBezTo>
                    <a:pt x="12737" y="11002"/>
                    <a:pt x="12874" y="10869"/>
                    <a:pt x="13395" y="10869"/>
                  </a:cubicBezTo>
                  <a:close/>
                  <a:moveTo>
                    <a:pt x="16308" y="10867"/>
                  </a:moveTo>
                  <a:cubicBezTo>
                    <a:pt x="16403" y="10867"/>
                    <a:pt x="16512" y="10879"/>
                    <a:pt x="16640" y="10900"/>
                  </a:cubicBezTo>
                  <a:cubicBezTo>
                    <a:pt x="16362" y="11381"/>
                    <a:pt x="16174" y="11549"/>
                    <a:pt x="15808" y="11549"/>
                  </a:cubicBezTo>
                  <a:cubicBezTo>
                    <a:pt x="15724" y="11549"/>
                    <a:pt x="15631" y="11540"/>
                    <a:pt x="15525" y="11524"/>
                  </a:cubicBezTo>
                  <a:cubicBezTo>
                    <a:pt x="15786" y="11034"/>
                    <a:pt x="15951" y="10867"/>
                    <a:pt x="16308" y="10867"/>
                  </a:cubicBezTo>
                  <a:close/>
                  <a:moveTo>
                    <a:pt x="14368" y="10866"/>
                  </a:moveTo>
                  <a:cubicBezTo>
                    <a:pt x="14426" y="10866"/>
                    <a:pt x="14492" y="10873"/>
                    <a:pt x="14550" y="10873"/>
                  </a:cubicBezTo>
                  <a:cubicBezTo>
                    <a:pt x="14561" y="10873"/>
                    <a:pt x="14572" y="10873"/>
                    <a:pt x="14583" y="10872"/>
                  </a:cubicBezTo>
                  <a:cubicBezTo>
                    <a:pt x="14592" y="10896"/>
                    <a:pt x="14599" y="10923"/>
                    <a:pt x="14609" y="10947"/>
                  </a:cubicBezTo>
                  <a:cubicBezTo>
                    <a:pt x="14302" y="11081"/>
                    <a:pt x="14225" y="11553"/>
                    <a:pt x="13804" y="11553"/>
                  </a:cubicBezTo>
                  <a:cubicBezTo>
                    <a:pt x="13758" y="11553"/>
                    <a:pt x="13708" y="11547"/>
                    <a:pt x="13653" y="11535"/>
                  </a:cubicBezTo>
                  <a:cubicBezTo>
                    <a:pt x="13849" y="11312"/>
                    <a:pt x="14021" y="11089"/>
                    <a:pt x="14231" y="10900"/>
                  </a:cubicBezTo>
                  <a:cubicBezTo>
                    <a:pt x="14261" y="10873"/>
                    <a:pt x="14311" y="10866"/>
                    <a:pt x="14368" y="10866"/>
                  </a:cubicBezTo>
                  <a:close/>
                  <a:moveTo>
                    <a:pt x="11371" y="10881"/>
                  </a:moveTo>
                  <a:cubicBezTo>
                    <a:pt x="11441" y="10881"/>
                    <a:pt x="11523" y="10888"/>
                    <a:pt x="11622" y="10900"/>
                  </a:cubicBezTo>
                  <a:cubicBezTo>
                    <a:pt x="11340" y="11099"/>
                    <a:pt x="11367" y="11553"/>
                    <a:pt x="10900" y="11553"/>
                  </a:cubicBezTo>
                  <a:cubicBezTo>
                    <a:pt x="10886" y="11553"/>
                    <a:pt x="10871" y="11553"/>
                    <a:pt x="10855" y="11552"/>
                  </a:cubicBezTo>
                  <a:cubicBezTo>
                    <a:pt x="11006" y="11017"/>
                    <a:pt x="11072" y="10881"/>
                    <a:pt x="11371" y="10881"/>
                  </a:cubicBezTo>
                  <a:close/>
                  <a:moveTo>
                    <a:pt x="1882" y="10863"/>
                  </a:moveTo>
                  <a:cubicBezTo>
                    <a:pt x="2004" y="10863"/>
                    <a:pt x="2133" y="10874"/>
                    <a:pt x="2265" y="10889"/>
                  </a:cubicBezTo>
                  <a:cubicBezTo>
                    <a:pt x="1798" y="11365"/>
                    <a:pt x="1664" y="11559"/>
                    <a:pt x="1432" y="11559"/>
                  </a:cubicBezTo>
                  <a:cubicBezTo>
                    <a:pt x="1320" y="11559"/>
                    <a:pt x="1185" y="11514"/>
                    <a:pt x="978" y="11433"/>
                  </a:cubicBezTo>
                  <a:cubicBezTo>
                    <a:pt x="1151" y="10978"/>
                    <a:pt x="1483" y="10863"/>
                    <a:pt x="1882" y="10863"/>
                  </a:cubicBezTo>
                  <a:close/>
                  <a:moveTo>
                    <a:pt x="8416" y="10882"/>
                  </a:moveTo>
                  <a:cubicBezTo>
                    <a:pt x="8464" y="10882"/>
                    <a:pt x="8512" y="10884"/>
                    <a:pt x="8561" y="10889"/>
                  </a:cubicBezTo>
                  <a:cubicBezTo>
                    <a:pt x="8290" y="11436"/>
                    <a:pt x="8207" y="11562"/>
                    <a:pt x="7722" y="11562"/>
                  </a:cubicBezTo>
                  <a:cubicBezTo>
                    <a:pt x="7595" y="11562"/>
                    <a:pt x="7441" y="11553"/>
                    <a:pt x="7249" y="11541"/>
                  </a:cubicBezTo>
                  <a:cubicBezTo>
                    <a:pt x="7456" y="11140"/>
                    <a:pt x="7909" y="10882"/>
                    <a:pt x="8416" y="10882"/>
                  </a:cubicBezTo>
                  <a:close/>
                  <a:moveTo>
                    <a:pt x="7058" y="10870"/>
                  </a:moveTo>
                  <a:cubicBezTo>
                    <a:pt x="7149" y="10870"/>
                    <a:pt x="7250" y="10881"/>
                    <a:pt x="7368" y="10900"/>
                  </a:cubicBezTo>
                  <a:cubicBezTo>
                    <a:pt x="7172" y="11106"/>
                    <a:pt x="7009" y="11366"/>
                    <a:pt x="6773" y="11497"/>
                  </a:cubicBezTo>
                  <a:cubicBezTo>
                    <a:pt x="6662" y="11560"/>
                    <a:pt x="6517" y="11567"/>
                    <a:pt x="6353" y="11567"/>
                  </a:cubicBezTo>
                  <a:cubicBezTo>
                    <a:pt x="6304" y="11567"/>
                    <a:pt x="6254" y="11567"/>
                    <a:pt x="6202" y="11567"/>
                  </a:cubicBezTo>
                  <a:cubicBezTo>
                    <a:pt x="6137" y="11567"/>
                    <a:pt x="6070" y="11568"/>
                    <a:pt x="6002" y="11572"/>
                  </a:cubicBezTo>
                  <a:cubicBezTo>
                    <a:pt x="6498" y="11033"/>
                    <a:pt x="6707" y="10870"/>
                    <a:pt x="7058" y="10870"/>
                  </a:cubicBezTo>
                  <a:close/>
                  <a:moveTo>
                    <a:pt x="4431" y="10856"/>
                  </a:moveTo>
                  <a:cubicBezTo>
                    <a:pt x="4527" y="10856"/>
                    <a:pt x="4632" y="10873"/>
                    <a:pt x="4749" y="10913"/>
                  </a:cubicBezTo>
                  <a:cubicBezTo>
                    <a:pt x="4409" y="11158"/>
                    <a:pt x="4171" y="11573"/>
                    <a:pt x="3718" y="11573"/>
                  </a:cubicBezTo>
                  <a:cubicBezTo>
                    <a:pt x="3616" y="11573"/>
                    <a:pt x="3504" y="11552"/>
                    <a:pt x="3377" y="11504"/>
                  </a:cubicBezTo>
                  <a:cubicBezTo>
                    <a:pt x="3728" y="11277"/>
                    <a:pt x="3962" y="10856"/>
                    <a:pt x="4431" y="10856"/>
                  </a:cubicBezTo>
                  <a:close/>
                  <a:moveTo>
                    <a:pt x="5897" y="10876"/>
                  </a:moveTo>
                  <a:cubicBezTo>
                    <a:pt x="6000" y="10876"/>
                    <a:pt x="6107" y="10882"/>
                    <a:pt x="6219" y="10896"/>
                  </a:cubicBezTo>
                  <a:cubicBezTo>
                    <a:pt x="5871" y="11286"/>
                    <a:pt x="5498" y="11584"/>
                    <a:pt x="5016" y="11584"/>
                  </a:cubicBezTo>
                  <a:cubicBezTo>
                    <a:pt x="4889" y="11584"/>
                    <a:pt x="4754" y="11563"/>
                    <a:pt x="4610" y="11518"/>
                  </a:cubicBezTo>
                  <a:cubicBezTo>
                    <a:pt x="4819" y="11110"/>
                    <a:pt x="5282" y="10876"/>
                    <a:pt x="5897" y="10876"/>
                  </a:cubicBezTo>
                  <a:close/>
                  <a:moveTo>
                    <a:pt x="8807" y="11187"/>
                  </a:moveTo>
                  <a:cubicBezTo>
                    <a:pt x="9223" y="11636"/>
                    <a:pt x="9219" y="11690"/>
                    <a:pt x="8804" y="12150"/>
                  </a:cubicBezTo>
                  <a:cubicBezTo>
                    <a:pt x="8422" y="11734"/>
                    <a:pt x="8419" y="11673"/>
                    <a:pt x="8807" y="11187"/>
                  </a:cubicBezTo>
                  <a:close/>
                  <a:moveTo>
                    <a:pt x="8056" y="294"/>
                  </a:moveTo>
                  <a:cubicBezTo>
                    <a:pt x="11287" y="294"/>
                    <a:pt x="14517" y="295"/>
                    <a:pt x="17746" y="295"/>
                  </a:cubicBezTo>
                  <a:cubicBezTo>
                    <a:pt x="17807" y="295"/>
                    <a:pt x="17863" y="295"/>
                    <a:pt x="17924" y="299"/>
                  </a:cubicBezTo>
                  <a:cubicBezTo>
                    <a:pt x="18674" y="326"/>
                    <a:pt x="18888" y="549"/>
                    <a:pt x="18888" y="1275"/>
                  </a:cubicBezTo>
                  <a:cubicBezTo>
                    <a:pt x="18891" y="4107"/>
                    <a:pt x="18894" y="6942"/>
                    <a:pt x="18897" y="9774"/>
                  </a:cubicBezTo>
                  <a:cubicBezTo>
                    <a:pt x="18901" y="10382"/>
                    <a:pt x="18671" y="10592"/>
                    <a:pt x="17989" y="10592"/>
                  </a:cubicBezTo>
                  <a:cubicBezTo>
                    <a:pt x="16603" y="10592"/>
                    <a:pt x="15221" y="10588"/>
                    <a:pt x="13836" y="10585"/>
                  </a:cubicBezTo>
                  <a:cubicBezTo>
                    <a:pt x="13341" y="10585"/>
                    <a:pt x="12846" y="10590"/>
                    <a:pt x="12352" y="10590"/>
                  </a:cubicBezTo>
                  <a:cubicBezTo>
                    <a:pt x="11988" y="10590"/>
                    <a:pt x="11624" y="10587"/>
                    <a:pt x="11261" y="10579"/>
                  </a:cubicBezTo>
                  <a:cubicBezTo>
                    <a:pt x="11256" y="10578"/>
                    <a:pt x="11252" y="10578"/>
                    <a:pt x="11248" y="10578"/>
                  </a:cubicBezTo>
                  <a:cubicBezTo>
                    <a:pt x="10999" y="10578"/>
                    <a:pt x="10871" y="10670"/>
                    <a:pt x="10771" y="10875"/>
                  </a:cubicBezTo>
                  <a:cubicBezTo>
                    <a:pt x="10564" y="11305"/>
                    <a:pt x="10355" y="11731"/>
                    <a:pt x="10146" y="12157"/>
                  </a:cubicBezTo>
                  <a:cubicBezTo>
                    <a:pt x="10118" y="12218"/>
                    <a:pt x="10085" y="12274"/>
                    <a:pt x="10027" y="12380"/>
                  </a:cubicBezTo>
                  <a:cubicBezTo>
                    <a:pt x="9669" y="11825"/>
                    <a:pt x="9324" y="11321"/>
                    <a:pt x="9007" y="10802"/>
                  </a:cubicBezTo>
                  <a:cubicBezTo>
                    <a:pt x="8908" y="10643"/>
                    <a:pt x="8819" y="10582"/>
                    <a:pt x="8636" y="10582"/>
                  </a:cubicBezTo>
                  <a:cubicBezTo>
                    <a:pt x="8631" y="10582"/>
                    <a:pt x="8627" y="10582"/>
                    <a:pt x="8622" y="10582"/>
                  </a:cubicBezTo>
                  <a:cubicBezTo>
                    <a:pt x="7513" y="10585"/>
                    <a:pt x="6406" y="10587"/>
                    <a:pt x="5300" y="10587"/>
                  </a:cubicBezTo>
                  <a:cubicBezTo>
                    <a:pt x="4193" y="10587"/>
                    <a:pt x="3088" y="10585"/>
                    <a:pt x="1981" y="10582"/>
                  </a:cubicBezTo>
                  <a:cubicBezTo>
                    <a:pt x="1184" y="10579"/>
                    <a:pt x="819" y="10142"/>
                    <a:pt x="846" y="9368"/>
                  </a:cubicBezTo>
                  <a:cubicBezTo>
                    <a:pt x="876" y="8669"/>
                    <a:pt x="829" y="7969"/>
                    <a:pt x="825" y="7274"/>
                  </a:cubicBezTo>
                  <a:cubicBezTo>
                    <a:pt x="819" y="5452"/>
                    <a:pt x="808" y="3634"/>
                    <a:pt x="822" y="1816"/>
                  </a:cubicBezTo>
                  <a:cubicBezTo>
                    <a:pt x="825" y="1522"/>
                    <a:pt x="913" y="1214"/>
                    <a:pt x="1018" y="937"/>
                  </a:cubicBezTo>
                  <a:cubicBezTo>
                    <a:pt x="1160" y="572"/>
                    <a:pt x="1454" y="366"/>
                    <a:pt x="1870" y="349"/>
                  </a:cubicBezTo>
                  <a:cubicBezTo>
                    <a:pt x="2319" y="329"/>
                    <a:pt x="2762" y="295"/>
                    <a:pt x="3208" y="295"/>
                  </a:cubicBezTo>
                  <a:cubicBezTo>
                    <a:pt x="4824" y="294"/>
                    <a:pt x="6440" y="294"/>
                    <a:pt x="8056" y="294"/>
                  </a:cubicBezTo>
                  <a:close/>
                  <a:moveTo>
                    <a:pt x="9368" y="12004"/>
                  </a:moveTo>
                  <a:lnTo>
                    <a:pt x="9368" y="12004"/>
                  </a:lnTo>
                  <a:cubicBezTo>
                    <a:pt x="9659" y="12356"/>
                    <a:pt x="9659" y="12356"/>
                    <a:pt x="9230" y="12775"/>
                  </a:cubicBezTo>
                  <a:cubicBezTo>
                    <a:pt x="8959" y="12491"/>
                    <a:pt x="8966" y="12433"/>
                    <a:pt x="9368" y="12004"/>
                  </a:cubicBezTo>
                  <a:close/>
                  <a:moveTo>
                    <a:pt x="9831" y="12616"/>
                  </a:moveTo>
                  <a:lnTo>
                    <a:pt x="9831" y="12616"/>
                  </a:lnTo>
                  <a:cubicBezTo>
                    <a:pt x="9923" y="12948"/>
                    <a:pt x="9659" y="13096"/>
                    <a:pt x="9611" y="13386"/>
                  </a:cubicBezTo>
                  <a:cubicBezTo>
                    <a:pt x="9507" y="13244"/>
                    <a:pt x="9453" y="13174"/>
                    <a:pt x="9392" y="13093"/>
                  </a:cubicBezTo>
                  <a:cubicBezTo>
                    <a:pt x="9530" y="12944"/>
                    <a:pt x="9659" y="12802"/>
                    <a:pt x="9831" y="12616"/>
                  </a:cubicBezTo>
                  <a:close/>
                  <a:moveTo>
                    <a:pt x="17817" y="0"/>
                  </a:moveTo>
                  <a:cubicBezTo>
                    <a:pt x="17559" y="0"/>
                    <a:pt x="17302" y="8"/>
                    <a:pt x="17043" y="8"/>
                  </a:cubicBezTo>
                  <a:lnTo>
                    <a:pt x="9615" y="8"/>
                  </a:lnTo>
                  <a:cubicBezTo>
                    <a:pt x="8476" y="8"/>
                    <a:pt x="7338" y="7"/>
                    <a:pt x="6201" y="7"/>
                  </a:cubicBezTo>
                  <a:cubicBezTo>
                    <a:pt x="4921" y="7"/>
                    <a:pt x="3642" y="8"/>
                    <a:pt x="2363" y="12"/>
                  </a:cubicBezTo>
                  <a:cubicBezTo>
                    <a:pt x="2062" y="12"/>
                    <a:pt x="1761" y="45"/>
                    <a:pt x="1464" y="89"/>
                  </a:cubicBezTo>
                  <a:cubicBezTo>
                    <a:pt x="785" y="201"/>
                    <a:pt x="0" y="1133"/>
                    <a:pt x="8" y="1799"/>
                  </a:cubicBezTo>
                  <a:cubicBezTo>
                    <a:pt x="21" y="2823"/>
                    <a:pt x="45" y="3844"/>
                    <a:pt x="45" y="4867"/>
                  </a:cubicBezTo>
                  <a:cubicBezTo>
                    <a:pt x="52" y="6553"/>
                    <a:pt x="48" y="8240"/>
                    <a:pt x="52" y="9930"/>
                  </a:cubicBezTo>
                  <a:cubicBezTo>
                    <a:pt x="52" y="10234"/>
                    <a:pt x="58" y="10548"/>
                    <a:pt x="106" y="10852"/>
                  </a:cubicBezTo>
                  <a:cubicBezTo>
                    <a:pt x="214" y="11555"/>
                    <a:pt x="741" y="11812"/>
                    <a:pt x="1359" y="11859"/>
                  </a:cubicBezTo>
                  <a:cubicBezTo>
                    <a:pt x="1383" y="11860"/>
                    <a:pt x="1407" y="11861"/>
                    <a:pt x="1432" y="11861"/>
                  </a:cubicBezTo>
                  <a:cubicBezTo>
                    <a:pt x="1598" y="11861"/>
                    <a:pt x="1766" y="11836"/>
                    <a:pt x="1934" y="11836"/>
                  </a:cubicBezTo>
                  <a:cubicBezTo>
                    <a:pt x="2672" y="11834"/>
                    <a:pt x="3411" y="11834"/>
                    <a:pt x="4149" y="11834"/>
                  </a:cubicBezTo>
                  <a:cubicBezTo>
                    <a:pt x="5428" y="11834"/>
                    <a:pt x="6707" y="11836"/>
                    <a:pt x="7986" y="11842"/>
                  </a:cubicBezTo>
                  <a:cubicBezTo>
                    <a:pt x="8087" y="11845"/>
                    <a:pt x="8223" y="11923"/>
                    <a:pt x="8277" y="12004"/>
                  </a:cubicBezTo>
                  <a:cubicBezTo>
                    <a:pt x="8614" y="12491"/>
                    <a:pt x="8932" y="12991"/>
                    <a:pt x="9263" y="13481"/>
                  </a:cubicBezTo>
                  <a:cubicBezTo>
                    <a:pt x="9398" y="13680"/>
                    <a:pt x="9502" y="13780"/>
                    <a:pt x="9599" y="13780"/>
                  </a:cubicBezTo>
                  <a:cubicBezTo>
                    <a:pt x="9699" y="13780"/>
                    <a:pt x="9792" y="13673"/>
                    <a:pt x="9902" y="13458"/>
                  </a:cubicBezTo>
                  <a:cubicBezTo>
                    <a:pt x="10146" y="12991"/>
                    <a:pt x="10386" y="12525"/>
                    <a:pt x="10605" y="12051"/>
                  </a:cubicBezTo>
                  <a:cubicBezTo>
                    <a:pt x="10690" y="11876"/>
                    <a:pt x="10801" y="11832"/>
                    <a:pt x="10987" y="11832"/>
                  </a:cubicBezTo>
                  <a:cubicBezTo>
                    <a:pt x="11923" y="11837"/>
                    <a:pt x="12859" y="11838"/>
                    <a:pt x="13795" y="11838"/>
                  </a:cubicBezTo>
                  <a:cubicBezTo>
                    <a:pt x="14263" y="11838"/>
                    <a:pt x="14731" y="11838"/>
                    <a:pt x="15199" y="11838"/>
                  </a:cubicBezTo>
                  <a:cubicBezTo>
                    <a:pt x="15667" y="11838"/>
                    <a:pt x="16135" y="11838"/>
                    <a:pt x="16603" y="11839"/>
                  </a:cubicBezTo>
                  <a:cubicBezTo>
                    <a:pt x="16668" y="11839"/>
                    <a:pt x="16738" y="11849"/>
                    <a:pt x="16806" y="11849"/>
                  </a:cubicBezTo>
                  <a:cubicBezTo>
                    <a:pt x="16817" y="11849"/>
                    <a:pt x="16827" y="11849"/>
                    <a:pt x="16837" y="11849"/>
                  </a:cubicBezTo>
                  <a:cubicBezTo>
                    <a:pt x="16865" y="11848"/>
                    <a:pt x="16893" y="11848"/>
                    <a:pt x="16921" y="11848"/>
                  </a:cubicBezTo>
                  <a:cubicBezTo>
                    <a:pt x="17094" y="11848"/>
                    <a:pt x="17270" y="11856"/>
                    <a:pt x="17445" y="11856"/>
                  </a:cubicBezTo>
                  <a:cubicBezTo>
                    <a:pt x="17628" y="11856"/>
                    <a:pt x="17811" y="11847"/>
                    <a:pt x="17989" y="11812"/>
                  </a:cubicBezTo>
                  <a:cubicBezTo>
                    <a:pt x="18638" y="11683"/>
                    <a:pt x="19307" y="10811"/>
                    <a:pt x="19262" y="10244"/>
                  </a:cubicBezTo>
                  <a:cubicBezTo>
                    <a:pt x="19232" y="9794"/>
                    <a:pt x="19192" y="9345"/>
                    <a:pt x="19189" y="8892"/>
                  </a:cubicBezTo>
                  <a:cubicBezTo>
                    <a:pt x="19181" y="6530"/>
                    <a:pt x="19181" y="4171"/>
                    <a:pt x="19185" y="1816"/>
                  </a:cubicBezTo>
                  <a:cubicBezTo>
                    <a:pt x="19185" y="1512"/>
                    <a:pt x="19219" y="1208"/>
                    <a:pt x="19189" y="907"/>
                  </a:cubicBezTo>
                  <a:cubicBezTo>
                    <a:pt x="19128" y="346"/>
                    <a:pt x="18780" y="35"/>
                    <a:pt x="18205" y="8"/>
                  </a:cubicBezTo>
                  <a:cubicBezTo>
                    <a:pt x="18075" y="2"/>
                    <a:pt x="17946" y="0"/>
                    <a:pt x="1781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1" name="Group 3">
            <a:extLst>
              <a:ext uri="{FF2B5EF4-FFF2-40B4-BE49-F238E27FC236}">
                <a16:creationId xmlns:a16="http://schemas.microsoft.com/office/drawing/2014/main" id="{458F4F1E-1A99-C776-76B8-FE1DAD18E3EA}"/>
              </a:ext>
            </a:extLst>
          </p:cNvPr>
          <p:cNvGrpSpPr>
            <a:grpSpLocks noChangeAspect="1"/>
          </p:cNvGrpSpPr>
          <p:nvPr/>
        </p:nvGrpSpPr>
        <p:grpSpPr>
          <a:xfrm rot="1052414">
            <a:off x="15526338" y="6941410"/>
            <a:ext cx="1263104" cy="1382169"/>
            <a:chOff x="0" y="0"/>
            <a:chExt cx="758152" cy="829615"/>
          </a:xfrm>
        </p:grpSpPr>
        <p:sp>
          <p:nvSpPr>
            <p:cNvPr id="32" name="Freeform 4">
              <a:extLst>
                <a:ext uri="{FF2B5EF4-FFF2-40B4-BE49-F238E27FC236}">
                  <a16:creationId xmlns:a16="http://schemas.microsoft.com/office/drawing/2014/main" id="{F4D06E21-3D5C-5E5B-CCDC-8EFB72B57BE8}"/>
                </a:ext>
              </a:extLst>
            </p:cNvPr>
            <p:cNvSpPr/>
            <p:nvPr/>
          </p:nvSpPr>
          <p:spPr>
            <a:xfrm>
              <a:off x="62103" y="59944"/>
              <a:ext cx="577088" cy="581406"/>
            </a:xfrm>
            <a:custGeom>
              <a:avLst/>
              <a:gdLst/>
              <a:ahLst/>
              <a:cxnLst/>
              <a:rect l="l" t="t" r="r" b="b"/>
              <a:pathLst>
                <a:path w="577088" h="581406">
                  <a:moveTo>
                    <a:pt x="279273" y="543179"/>
                  </a:moveTo>
                  <a:cubicBezTo>
                    <a:pt x="242062" y="541909"/>
                    <a:pt x="207010" y="532638"/>
                    <a:pt x="175641" y="517144"/>
                  </a:cubicBezTo>
                  <a:cubicBezTo>
                    <a:pt x="175641" y="516763"/>
                    <a:pt x="131318" y="489839"/>
                    <a:pt x="121285" y="480695"/>
                  </a:cubicBezTo>
                  <a:cubicBezTo>
                    <a:pt x="98298" y="460629"/>
                    <a:pt x="78994" y="436626"/>
                    <a:pt x="64516" y="409575"/>
                  </a:cubicBezTo>
                  <a:cubicBezTo>
                    <a:pt x="75819" y="366141"/>
                    <a:pt x="92202" y="324612"/>
                    <a:pt x="101600" y="315087"/>
                  </a:cubicBezTo>
                  <a:cubicBezTo>
                    <a:pt x="141859" y="327279"/>
                    <a:pt x="171069" y="326898"/>
                    <a:pt x="193167" y="314198"/>
                  </a:cubicBezTo>
                  <a:cubicBezTo>
                    <a:pt x="212852" y="302895"/>
                    <a:pt x="225425" y="282575"/>
                    <a:pt x="232664" y="250444"/>
                  </a:cubicBezTo>
                  <a:cubicBezTo>
                    <a:pt x="238760" y="223012"/>
                    <a:pt x="232283" y="195199"/>
                    <a:pt x="214376" y="172085"/>
                  </a:cubicBezTo>
                  <a:cubicBezTo>
                    <a:pt x="194564" y="146431"/>
                    <a:pt x="163449" y="130556"/>
                    <a:pt x="130937" y="129540"/>
                  </a:cubicBezTo>
                  <a:lnTo>
                    <a:pt x="130937" y="129540"/>
                  </a:lnTo>
                  <a:lnTo>
                    <a:pt x="89535" y="132461"/>
                  </a:lnTo>
                  <a:cubicBezTo>
                    <a:pt x="137795" y="71755"/>
                    <a:pt x="213106" y="33909"/>
                    <a:pt x="296418" y="36576"/>
                  </a:cubicBezTo>
                  <a:cubicBezTo>
                    <a:pt x="339598" y="37973"/>
                    <a:pt x="379857" y="50292"/>
                    <a:pt x="414782" y="70485"/>
                  </a:cubicBezTo>
                  <a:cubicBezTo>
                    <a:pt x="390906" y="74422"/>
                    <a:pt x="362077" y="81788"/>
                    <a:pt x="338836" y="95631"/>
                  </a:cubicBezTo>
                  <a:cubicBezTo>
                    <a:pt x="314706" y="110109"/>
                    <a:pt x="297561" y="129286"/>
                    <a:pt x="289306" y="151257"/>
                  </a:cubicBezTo>
                  <a:cubicBezTo>
                    <a:pt x="281178" y="172847"/>
                    <a:pt x="282702" y="195453"/>
                    <a:pt x="293624" y="213614"/>
                  </a:cubicBezTo>
                  <a:cubicBezTo>
                    <a:pt x="306197" y="234569"/>
                    <a:pt x="323469" y="241300"/>
                    <a:pt x="341884" y="248539"/>
                  </a:cubicBezTo>
                  <a:cubicBezTo>
                    <a:pt x="362966" y="256794"/>
                    <a:pt x="389382" y="267081"/>
                    <a:pt x="422529" y="305689"/>
                  </a:cubicBezTo>
                  <a:cubicBezTo>
                    <a:pt x="433451" y="318389"/>
                    <a:pt x="437896" y="331978"/>
                    <a:pt x="436118" y="346964"/>
                  </a:cubicBezTo>
                  <a:cubicBezTo>
                    <a:pt x="432181" y="379095"/>
                    <a:pt x="401701" y="410083"/>
                    <a:pt x="383032" y="426212"/>
                  </a:cubicBezTo>
                  <a:cubicBezTo>
                    <a:pt x="374142" y="412877"/>
                    <a:pt x="359029" y="395605"/>
                    <a:pt x="335661" y="385064"/>
                  </a:cubicBezTo>
                  <a:cubicBezTo>
                    <a:pt x="306197" y="371983"/>
                    <a:pt x="271907" y="372872"/>
                    <a:pt x="233553" y="387858"/>
                  </a:cubicBezTo>
                  <a:cubicBezTo>
                    <a:pt x="195707" y="402717"/>
                    <a:pt x="172593" y="424688"/>
                    <a:pt x="159258" y="447675"/>
                  </a:cubicBezTo>
                  <a:cubicBezTo>
                    <a:pt x="153924" y="456819"/>
                    <a:pt x="156083" y="468630"/>
                    <a:pt x="164592" y="474853"/>
                  </a:cubicBezTo>
                  <a:lnTo>
                    <a:pt x="181356" y="476123"/>
                  </a:lnTo>
                  <a:cubicBezTo>
                    <a:pt x="194691" y="450088"/>
                    <a:pt x="212471" y="431419"/>
                    <a:pt x="245618" y="418465"/>
                  </a:cubicBezTo>
                  <a:cubicBezTo>
                    <a:pt x="275209" y="406781"/>
                    <a:pt x="300990" y="405638"/>
                    <a:pt x="322072" y="414909"/>
                  </a:cubicBezTo>
                  <a:cubicBezTo>
                    <a:pt x="351155" y="427609"/>
                    <a:pt x="362712" y="456819"/>
                    <a:pt x="362712" y="457073"/>
                  </a:cubicBezTo>
                  <a:lnTo>
                    <a:pt x="368427" y="465455"/>
                  </a:lnTo>
                  <a:cubicBezTo>
                    <a:pt x="378206" y="468503"/>
                    <a:pt x="383413" y="467614"/>
                    <a:pt x="387604" y="464693"/>
                  </a:cubicBezTo>
                  <a:cubicBezTo>
                    <a:pt x="390652" y="462534"/>
                    <a:pt x="461264" y="411988"/>
                    <a:pt x="468884" y="351028"/>
                  </a:cubicBezTo>
                  <a:cubicBezTo>
                    <a:pt x="471932" y="326644"/>
                    <a:pt x="464820" y="304165"/>
                    <a:pt x="447675" y="284226"/>
                  </a:cubicBezTo>
                  <a:cubicBezTo>
                    <a:pt x="409194" y="239395"/>
                    <a:pt x="377317" y="226949"/>
                    <a:pt x="354076" y="217932"/>
                  </a:cubicBezTo>
                  <a:cubicBezTo>
                    <a:pt x="337058" y="211328"/>
                    <a:pt x="328549" y="207645"/>
                    <a:pt x="322072" y="196723"/>
                  </a:cubicBezTo>
                  <a:cubicBezTo>
                    <a:pt x="316357" y="187198"/>
                    <a:pt x="315722" y="175133"/>
                    <a:pt x="320294" y="162941"/>
                  </a:cubicBezTo>
                  <a:cubicBezTo>
                    <a:pt x="325755" y="148336"/>
                    <a:pt x="338455" y="134493"/>
                    <a:pt x="355981" y="123952"/>
                  </a:cubicBezTo>
                  <a:cubicBezTo>
                    <a:pt x="388366" y="104521"/>
                    <a:pt x="437769" y="100203"/>
                    <a:pt x="454914" y="99187"/>
                  </a:cubicBezTo>
                  <a:cubicBezTo>
                    <a:pt x="510159" y="147574"/>
                    <a:pt x="544195" y="219456"/>
                    <a:pt x="541528" y="298450"/>
                  </a:cubicBezTo>
                  <a:cubicBezTo>
                    <a:pt x="536829" y="438150"/>
                    <a:pt x="419354" y="548005"/>
                    <a:pt x="279654" y="543306"/>
                  </a:cubicBezTo>
                  <a:moveTo>
                    <a:pt x="34417" y="281432"/>
                  </a:moveTo>
                  <a:cubicBezTo>
                    <a:pt x="35687" y="242316"/>
                    <a:pt x="45847" y="205613"/>
                    <a:pt x="62865" y="173101"/>
                  </a:cubicBezTo>
                  <a:cubicBezTo>
                    <a:pt x="73406" y="169291"/>
                    <a:pt x="99441" y="161290"/>
                    <a:pt x="129667" y="162306"/>
                  </a:cubicBezTo>
                  <a:lnTo>
                    <a:pt x="129667" y="162306"/>
                  </a:lnTo>
                  <a:cubicBezTo>
                    <a:pt x="152400" y="163068"/>
                    <a:pt x="174371" y="174244"/>
                    <a:pt x="188214" y="192151"/>
                  </a:cubicBezTo>
                  <a:cubicBezTo>
                    <a:pt x="200025" y="207518"/>
                    <a:pt x="204470" y="225679"/>
                    <a:pt x="200406" y="243332"/>
                  </a:cubicBezTo>
                  <a:cubicBezTo>
                    <a:pt x="195326" y="265938"/>
                    <a:pt x="187833" y="279400"/>
                    <a:pt x="176657" y="285877"/>
                  </a:cubicBezTo>
                  <a:cubicBezTo>
                    <a:pt x="162814" y="293878"/>
                    <a:pt x="139573" y="292862"/>
                    <a:pt x="107696" y="282829"/>
                  </a:cubicBezTo>
                  <a:lnTo>
                    <a:pt x="95631" y="280543"/>
                  </a:lnTo>
                  <a:cubicBezTo>
                    <a:pt x="70104" y="294894"/>
                    <a:pt x="55245" y="329311"/>
                    <a:pt x="44577" y="361188"/>
                  </a:cubicBezTo>
                  <a:cubicBezTo>
                    <a:pt x="37211" y="336042"/>
                    <a:pt x="33528" y="309245"/>
                    <a:pt x="34417" y="281559"/>
                  </a:cubicBezTo>
                  <a:moveTo>
                    <a:pt x="471932" y="70866"/>
                  </a:moveTo>
                  <a:lnTo>
                    <a:pt x="470916" y="69977"/>
                  </a:lnTo>
                  <a:cubicBezTo>
                    <a:pt x="423164" y="30353"/>
                    <a:pt x="363220" y="5842"/>
                    <a:pt x="297307" y="3683"/>
                  </a:cubicBezTo>
                  <a:cubicBezTo>
                    <a:pt x="186563" y="0"/>
                    <a:pt x="88138" y="60071"/>
                    <a:pt x="37592" y="150876"/>
                  </a:cubicBezTo>
                  <a:lnTo>
                    <a:pt x="36830" y="152273"/>
                  </a:lnTo>
                  <a:cubicBezTo>
                    <a:pt x="15748" y="191008"/>
                    <a:pt x="3175" y="234188"/>
                    <a:pt x="1651" y="280416"/>
                  </a:cubicBezTo>
                  <a:cubicBezTo>
                    <a:pt x="0" y="329946"/>
                    <a:pt x="11049" y="377063"/>
                    <a:pt x="32004" y="418465"/>
                  </a:cubicBezTo>
                  <a:lnTo>
                    <a:pt x="32766" y="420116"/>
                  </a:lnTo>
                  <a:cubicBezTo>
                    <a:pt x="79375" y="510032"/>
                    <a:pt x="170942" y="572516"/>
                    <a:pt x="278257" y="576072"/>
                  </a:cubicBezTo>
                  <a:cubicBezTo>
                    <a:pt x="436118" y="581406"/>
                    <a:pt x="568706" y="457327"/>
                    <a:pt x="574040" y="299466"/>
                  </a:cubicBezTo>
                  <a:cubicBezTo>
                    <a:pt x="577088" y="208280"/>
                    <a:pt x="536956" y="125603"/>
                    <a:pt x="472059" y="70866"/>
                  </a:cubicBezTo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ar-SA"/>
            </a:p>
          </p:txBody>
        </p:sp>
        <p:sp>
          <p:nvSpPr>
            <p:cNvPr id="33" name="Freeform 5">
              <a:extLst>
                <a:ext uri="{FF2B5EF4-FFF2-40B4-BE49-F238E27FC236}">
                  <a16:creationId xmlns:a16="http://schemas.microsoft.com/office/drawing/2014/main" id="{78200D27-0D37-170F-F7CC-D365EEF30573}"/>
                </a:ext>
              </a:extLst>
            </p:cNvPr>
            <p:cNvSpPr/>
            <p:nvPr/>
          </p:nvSpPr>
          <p:spPr>
            <a:xfrm>
              <a:off x="149352" y="82296"/>
              <a:ext cx="548640" cy="683895"/>
            </a:xfrm>
            <a:custGeom>
              <a:avLst/>
              <a:gdLst/>
              <a:ahLst/>
              <a:cxnLst/>
              <a:rect l="l" t="t" r="r" b="b"/>
              <a:pathLst>
                <a:path w="548640" h="683895">
                  <a:moveTo>
                    <a:pt x="545084" y="279019"/>
                  </a:moveTo>
                  <a:cubicBezTo>
                    <a:pt x="548640" y="173609"/>
                    <a:pt x="504571" y="73660"/>
                    <a:pt x="424180" y="5080"/>
                  </a:cubicBezTo>
                  <a:lnTo>
                    <a:pt x="406908" y="0"/>
                  </a:lnTo>
                  <a:cubicBezTo>
                    <a:pt x="395097" y="13843"/>
                    <a:pt x="395986" y="24130"/>
                    <a:pt x="402844" y="30099"/>
                  </a:cubicBezTo>
                  <a:cubicBezTo>
                    <a:pt x="475488" y="92202"/>
                    <a:pt x="515366" y="182499"/>
                    <a:pt x="512191" y="277876"/>
                  </a:cubicBezTo>
                  <a:cubicBezTo>
                    <a:pt x="506476" y="449834"/>
                    <a:pt x="361950" y="584962"/>
                    <a:pt x="189992" y="579247"/>
                  </a:cubicBezTo>
                  <a:cubicBezTo>
                    <a:pt x="131953" y="577342"/>
                    <a:pt x="75946" y="559435"/>
                    <a:pt x="27813" y="527431"/>
                  </a:cubicBezTo>
                  <a:lnTo>
                    <a:pt x="10033" y="524510"/>
                  </a:lnTo>
                  <a:cubicBezTo>
                    <a:pt x="0" y="539623"/>
                    <a:pt x="2032" y="549783"/>
                    <a:pt x="9525" y="554863"/>
                  </a:cubicBezTo>
                  <a:cubicBezTo>
                    <a:pt x="58166" y="587121"/>
                    <a:pt x="114173" y="606298"/>
                    <a:pt x="172466" y="610997"/>
                  </a:cubicBezTo>
                  <a:lnTo>
                    <a:pt x="171323" y="645414"/>
                  </a:lnTo>
                  <a:lnTo>
                    <a:pt x="39624" y="640969"/>
                  </a:lnTo>
                  <a:cubicBezTo>
                    <a:pt x="30607" y="640715"/>
                    <a:pt x="22987" y="647827"/>
                    <a:pt x="22733" y="656844"/>
                  </a:cubicBezTo>
                  <a:lnTo>
                    <a:pt x="29464" y="673481"/>
                  </a:lnTo>
                  <a:lnTo>
                    <a:pt x="334645" y="683641"/>
                  </a:lnTo>
                  <a:cubicBezTo>
                    <a:pt x="343662" y="683895"/>
                    <a:pt x="351282" y="676783"/>
                    <a:pt x="351663" y="667766"/>
                  </a:cubicBezTo>
                  <a:lnTo>
                    <a:pt x="344805" y="651129"/>
                  </a:lnTo>
                  <a:lnTo>
                    <a:pt x="204089" y="646430"/>
                  </a:lnTo>
                  <a:lnTo>
                    <a:pt x="205232" y="612140"/>
                  </a:lnTo>
                  <a:cubicBezTo>
                    <a:pt x="387985" y="609600"/>
                    <a:pt x="538734" y="463423"/>
                    <a:pt x="544957" y="278892"/>
                  </a:cubicBezTo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ar-SA"/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ACDE9D78-1D16-A992-34CA-95AB19305A05}"/>
              </a:ext>
            </a:extLst>
          </p:cNvPr>
          <p:cNvGrpSpPr>
            <a:grpSpLocks noChangeAspect="1"/>
          </p:cNvGrpSpPr>
          <p:nvPr/>
        </p:nvGrpSpPr>
        <p:grpSpPr>
          <a:xfrm>
            <a:off x="6705600" y="2625871"/>
            <a:ext cx="814215" cy="1118677"/>
            <a:chOff x="0" y="0"/>
            <a:chExt cx="629844" cy="980376"/>
          </a:xfrm>
        </p:grpSpPr>
        <p:sp>
          <p:nvSpPr>
            <p:cNvPr id="35" name="Freeform 34">
              <a:extLst>
                <a:ext uri="{FF2B5EF4-FFF2-40B4-BE49-F238E27FC236}">
                  <a16:creationId xmlns:a16="http://schemas.microsoft.com/office/drawing/2014/main" id="{FE3E9E8A-51F3-D5D9-9A23-A4F44FA2DC63}"/>
                </a:ext>
              </a:extLst>
            </p:cNvPr>
            <p:cNvSpPr/>
            <p:nvPr/>
          </p:nvSpPr>
          <p:spPr>
            <a:xfrm>
              <a:off x="61468" y="63246"/>
              <a:ext cx="504952" cy="862711"/>
            </a:xfrm>
            <a:custGeom>
              <a:avLst/>
              <a:gdLst/>
              <a:ahLst/>
              <a:cxnLst/>
              <a:rect l="l" t="t" r="r" b="b"/>
              <a:pathLst>
                <a:path w="504952" h="862711">
                  <a:moveTo>
                    <a:pt x="39624" y="790321"/>
                  </a:moveTo>
                  <a:lnTo>
                    <a:pt x="162433" y="847598"/>
                  </a:lnTo>
                  <a:cubicBezTo>
                    <a:pt x="194945" y="862711"/>
                    <a:pt x="233680" y="848614"/>
                    <a:pt x="248920" y="816102"/>
                  </a:cubicBezTo>
                  <a:lnTo>
                    <a:pt x="503301" y="270002"/>
                  </a:lnTo>
                  <a:cubicBezTo>
                    <a:pt x="504444" y="267589"/>
                    <a:pt x="504952" y="264795"/>
                    <a:pt x="504825" y="262128"/>
                  </a:cubicBezTo>
                  <a:lnTo>
                    <a:pt x="498983" y="158115"/>
                  </a:lnTo>
                  <a:cubicBezTo>
                    <a:pt x="498602" y="152273"/>
                    <a:pt x="495300" y="147066"/>
                    <a:pt x="490093" y="144399"/>
                  </a:cubicBezTo>
                  <a:lnTo>
                    <a:pt x="403098" y="100076"/>
                  </a:lnTo>
                  <a:lnTo>
                    <a:pt x="461137" y="50673"/>
                  </a:lnTo>
                  <a:lnTo>
                    <a:pt x="464312" y="104775"/>
                  </a:lnTo>
                  <a:cubicBezTo>
                    <a:pt x="464820" y="113792"/>
                    <a:pt x="472567" y="120777"/>
                    <a:pt x="481711" y="120142"/>
                  </a:cubicBezTo>
                  <a:lnTo>
                    <a:pt x="497713" y="111887"/>
                  </a:lnTo>
                  <a:lnTo>
                    <a:pt x="491998" y="15875"/>
                  </a:lnTo>
                  <a:cubicBezTo>
                    <a:pt x="491617" y="9652"/>
                    <a:pt x="487807" y="4191"/>
                    <a:pt x="482092" y="1778"/>
                  </a:cubicBezTo>
                  <a:lnTo>
                    <a:pt x="473837" y="0"/>
                  </a:lnTo>
                  <a:lnTo>
                    <a:pt x="466471" y="3048"/>
                  </a:lnTo>
                  <a:lnTo>
                    <a:pt x="363220" y="91186"/>
                  </a:lnTo>
                  <a:cubicBezTo>
                    <a:pt x="359029" y="94742"/>
                    <a:pt x="356870" y="100203"/>
                    <a:pt x="357505" y="105537"/>
                  </a:cubicBezTo>
                  <a:lnTo>
                    <a:pt x="361442" y="115697"/>
                  </a:lnTo>
                  <a:lnTo>
                    <a:pt x="466852" y="169418"/>
                  </a:lnTo>
                  <a:lnTo>
                    <a:pt x="471932" y="259969"/>
                  </a:lnTo>
                  <a:lnTo>
                    <a:pt x="219202" y="802259"/>
                  </a:lnTo>
                  <a:cubicBezTo>
                    <a:pt x="211709" y="818388"/>
                    <a:pt x="192532" y="825373"/>
                    <a:pt x="176403" y="817880"/>
                  </a:cubicBezTo>
                  <a:lnTo>
                    <a:pt x="53467" y="760603"/>
                  </a:lnTo>
                  <a:cubicBezTo>
                    <a:pt x="45720" y="756920"/>
                    <a:pt x="39751" y="750570"/>
                    <a:pt x="36830" y="742442"/>
                  </a:cubicBezTo>
                  <a:lnTo>
                    <a:pt x="34290" y="725551"/>
                  </a:lnTo>
                  <a:lnTo>
                    <a:pt x="87757" y="610743"/>
                  </a:lnTo>
                  <a:lnTo>
                    <a:pt x="224028" y="674370"/>
                  </a:lnTo>
                  <a:cubicBezTo>
                    <a:pt x="232156" y="678180"/>
                    <a:pt x="241808" y="674751"/>
                    <a:pt x="245745" y="666750"/>
                  </a:cubicBezTo>
                  <a:lnTo>
                    <a:pt x="268224" y="621030"/>
                  </a:lnTo>
                  <a:cubicBezTo>
                    <a:pt x="270129" y="617093"/>
                    <a:pt x="270383" y="612521"/>
                    <a:pt x="268986" y="608330"/>
                  </a:cubicBezTo>
                  <a:lnTo>
                    <a:pt x="264414" y="600710"/>
                  </a:lnTo>
                  <a:lnTo>
                    <a:pt x="123063" y="534924"/>
                  </a:lnTo>
                  <a:lnTo>
                    <a:pt x="280035" y="198120"/>
                  </a:lnTo>
                  <a:lnTo>
                    <a:pt x="406273" y="255143"/>
                  </a:lnTo>
                  <a:lnTo>
                    <a:pt x="313436" y="455168"/>
                  </a:lnTo>
                  <a:cubicBezTo>
                    <a:pt x="309626" y="463423"/>
                    <a:pt x="313182" y="473202"/>
                    <a:pt x="321437" y="477012"/>
                  </a:cubicBezTo>
                  <a:lnTo>
                    <a:pt x="339471" y="477266"/>
                  </a:lnTo>
                  <a:lnTo>
                    <a:pt x="443103" y="254000"/>
                  </a:lnTo>
                  <a:cubicBezTo>
                    <a:pt x="444881" y="250063"/>
                    <a:pt x="445135" y="245491"/>
                    <a:pt x="443611" y="241300"/>
                  </a:cubicBezTo>
                  <a:lnTo>
                    <a:pt x="439039" y="233934"/>
                  </a:lnTo>
                  <a:lnTo>
                    <a:pt x="306832" y="174244"/>
                  </a:lnTo>
                  <a:cubicBezTo>
                    <a:pt x="306832" y="174244"/>
                    <a:pt x="268224" y="151384"/>
                    <a:pt x="257175" y="169672"/>
                  </a:cubicBezTo>
                  <a:lnTo>
                    <a:pt x="86487" y="535813"/>
                  </a:lnTo>
                  <a:cubicBezTo>
                    <a:pt x="84582" y="539750"/>
                    <a:pt x="84455" y="544322"/>
                    <a:pt x="85979" y="548386"/>
                  </a:cubicBezTo>
                  <a:lnTo>
                    <a:pt x="90551" y="555752"/>
                  </a:lnTo>
                  <a:lnTo>
                    <a:pt x="231521" y="621411"/>
                  </a:lnTo>
                  <a:lnTo>
                    <a:pt x="223520" y="637667"/>
                  </a:lnTo>
                  <a:lnTo>
                    <a:pt x="86868" y="573913"/>
                  </a:lnTo>
                  <a:cubicBezTo>
                    <a:pt x="82931" y="572008"/>
                    <a:pt x="78486" y="571881"/>
                    <a:pt x="74295" y="573405"/>
                  </a:cubicBezTo>
                  <a:lnTo>
                    <a:pt x="66929" y="577977"/>
                  </a:lnTo>
                  <a:lnTo>
                    <a:pt x="8128" y="703834"/>
                  </a:lnTo>
                  <a:cubicBezTo>
                    <a:pt x="762" y="719582"/>
                    <a:pt x="0" y="737235"/>
                    <a:pt x="5969" y="753618"/>
                  </a:cubicBezTo>
                  <a:cubicBezTo>
                    <a:pt x="11938" y="770001"/>
                    <a:pt x="23876" y="782955"/>
                    <a:pt x="39624" y="790321"/>
                  </a:cubicBezTo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ar-SA" dirty="0"/>
            </a:p>
          </p:txBody>
        </p:sp>
        <p:sp>
          <p:nvSpPr>
            <p:cNvPr id="36" name="Freeform 35">
              <a:extLst>
                <a:ext uri="{FF2B5EF4-FFF2-40B4-BE49-F238E27FC236}">
                  <a16:creationId xmlns:a16="http://schemas.microsoft.com/office/drawing/2014/main" id="{9F1DED7A-89B4-EEAC-A566-7A258402E242}"/>
                </a:ext>
              </a:extLst>
            </p:cNvPr>
            <p:cNvSpPr/>
            <p:nvPr/>
          </p:nvSpPr>
          <p:spPr>
            <a:xfrm>
              <a:off x="327152" y="550037"/>
              <a:ext cx="62611" cy="88265"/>
            </a:xfrm>
            <a:custGeom>
              <a:avLst/>
              <a:gdLst/>
              <a:ahLst/>
              <a:cxnLst/>
              <a:rect l="l" t="t" r="r" b="b"/>
              <a:pathLst>
                <a:path w="62611" h="88265">
                  <a:moveTo>
                    <a:pt x="38354" y="1524"/>
                  </a:moveTo>
                  <a:lnTo>
                    <a:pt x="30861" y="5969"/>
                  </a:lnTo>
                  <a:lnTo>
                    <a:pt x="3683" y="66548"/>
                  </a:lnTo>
                  <a:cubicBezTo>
                    <a:pt x="0" y="74803"/>
                    <a:pt x="3683" y="84582"/>
                    <a:pt x="11938" y="88265"/>
                  </a:cubicBezTo>
                  <a:lnTo>
                    <a:pt x="29845" y="88265"/>
                  </a:lnTo>
                  <a:lnTo>
                    <a:pt x="58928" y="23622"/>
                  </a:lnTo>
                  <a:cubicBezTo>
                    <a:pt x="62611" y="15367"/>
                    <a:pt x="58928" y="5588"/>
                    <a:pt x="50673" y="1905"/>
                  </a:cubicBezTo>
                  <a:lnTo>
                    <a:pt x="42164" y="0"/>
                  </a:lnTo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ar-SA"/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3E4D2123-9D3D-BA03-AC68-81BA3920B8D8}"/>
              </a:ext>
            </a:extLst>
          </p:cNvPr>
          <p:cNvGrpSpPr>
            <a:grpSpLocks noChangeAspect="1"/>
          </p:cNvGrpSpPr>
          <p:nvPr/>
        </p:nvGrpSpPr>
        <p:grpSpPr>
          <a:xfrm rot="-85772">
            <a:off x="15762739" y="2584491"/>
            <a:ext cx="1046976" cy="1050116"/>
            <a:chOff x="0" y="0"/>
            <a:chExt cx="854456" cy="857009"/>
          </a:xfrm>
        </p:grpSpPr>
        <p:sp>
          <p:nvSpPr>
            <p:cNvPr id="38" name="Freeform 37">
              <a:extLst>
                <a:ext uri="{FF2B5EF4-FFF2-40B4-BE49-F238E27FC236}">
                  <a16:creationId xmlns:a16="http://schemas.microsoft.com/office/drawing/2014/main" id="{906EF04A-71A0-7245-51CD-CBA7130C23BD}"/>
                </a:ext>
              </a:extLst>
            </p:cNvPr>
            <p:cNvSpPr/>
            <p:nvPr/>
          </p:nvSpPr>
          <p:spPr>
            <a:xfrm>
              <a:off x="63246" y="64135"/>
              <a:ext cx="727710" cy="729361"/>
            </a:xfrm>
            <a:custGeom>
              <a:avLst/>
              <a:gdLst/>
              <a:ahLst/>
              <a:cxnLst/>
              <a:rect l="l" t="t" r="r" b="b"/>
              <a:pathLst>
                <a:path w="727710" h="729361">
                  <a:moveTo>
                    <a:pt x="704723" y="127"/>
                  </a:moveTo>
                  <a:lnTo>
                    <a:pt x="690626" y="381"/>
                  </a:lnTo>
                  <a:cubicBezTo>
                    <a:pt x="684911" y="8255"/>
                    <a:pt x="647192" y="58674"/>
                    <a:pt x="574167" y="60198"/>
                  </a:cubicBezTo>
                  <a:cubicBezTo>
                    <a:pt x="468630" y="62230"/>
                    <a:pt x="395732" y="98298"/>
                    <a:pt x="361061" y="164719"/>
                  </a:cubicBezTo>
                  <a:cubicBezTo>
                    <a:pt x="323723" y="99695"/>
                    <a:pt x="249428" y="66548"/>
                    <a:pt x="143891" y="68707"/>
                  </a:cubicBezTo>
                  <a:cubicBezTo>
                    <a:pt x="70993" y="70104"/>
                    <a:pt x="31242" y="21209"/>
                    <a:pt x="29591" y="19177"/>
                  </a:cubicBezTo>
                  <a:lnTo>
                    <a:pt x="17780" y="11430"/>
                  </a:lnTo>
                  <a:cubicBezTo>
                    <a:pt x="4445" y="16129"/>
                    <a:pt x="0" y="22479"/>
                    <a:pt x="254" y="29591"/>
                  </a:cubicBezTo>
                  <a:lnTo>
                    <a:pt x="11811" y="613029"/>
                  </a:lnTo>
                  <a:cubicBezTo>
                    <a:pt x="11938" y="620141"/>
                    <a:pt x="16764" y="626491"/>
                    <a:pt x="23622" y="628396"/>
                  </a:cubicBezTo>
                  <a:lnTo>
                    <a:pt x="363601" y="728726"/>
                  </a:lnTo>
                  <a:cubicBezTo>
                    <a:pt x="365252" y="729234"/>
                    <a:pt x="366903" y="729361"/>
                    <a:pt x="368554" y="729361"/>
                  </a:cubicBezTo>
                  <a:lnTo>
                    <a:pt x="375412" y="728091"/>
                  </a:lnTo>
                  <a:lnTo>
                    <a:pt x="384810" y="717804"/>
                  </a:lnTo>
                  <a:lnTo>
                    <a:pt x="376047" y="271780"/>
                  </a:lnTo>
                  <a:cubicBezTo>
                    <a:pt x="375920" y="262763"/>
                    <a:pt x="368427" y="255524"/>
                    <a:pt x="359283" y="255651"/>
                  </a:cubicBezTo>
                  <a:lnTo>
                    <a:pt x="343027" y="263271"/>
                  </a:lnTo>
                  <a:lnTo>
                    <a:pt x="351409" y="690626"/>
                  </a:lnTo>
                  <a:lnTo>
                    <a:pt x="44323" y="600329"/>
                  </a:lnTo>
                  <a:lnTo>
                    <a:pt x="33782" y="67056"/>
                  </a:lnTo>
                  <a:cubicBezTo>
                    <a:pt x="57404" y="84074"/>
                    <a:pt x="94615" y="102489"/>
                    <a:pt x="144526" y="101600"/>
                  </a:cubicBezTo>
                  <a:cubicBezTo>
                    <a:pt x="251333" y="99568"/>
                    <a:pt x="318389" y="134620"/>
                    <a:pt x="343916" y="206121"/>
                  </a:cubicBezTo>
                  <a:lnTo>
                    <a:pt x="355727" y="219964"/>
                  </a:lnTo>
                  <a:cubicBezTo>
                    <a:pt x="368427" y="219710"/>
                    <a:pt x="376428" y="215900"/>
                    <a:pt x="379730" y="205486"/>
                  </a:cubicBezTo>
                  <a:cubicBezTo>
                    <a:pt x="402463" y="133096"/>
                    <a:pt x="468122" y="95377"/>
                    <a:pt x="574802" y="93218"/>
                  </a:cubicBezTo>
                  <a:cubicBezTo>
                    <a:pt x="624586" y="92202"/>
                    <a:pt x="661162" y="72390"/>
                    <a:pt x="684022" y="54356"/>
                  </a:cubicBezTo>
                  <a:lnTo>
                    <a:pt x="694563" y="587883"/>
                  </a:lnTo>
                  <a:lnTo>
                    <a:pt x="414528" y="688086"/>
                  </a:lnTo>
                  <a:cubicBezTo>
                    <a:pt x="406019" y="691134"/>
                    <a:pt x="401574" y="700532"/>
                    <a:pt x="404622" y="709041"/>
                  </a:cubicBezTo>
                  <a:lnTo>
                    <a:pt x="417068" y="721995"/>
                  </a:lnTo>
                  <a:lnTo>
                    <a:pt x="716661" y="614680"/>
                  </a:lnTo>
                  <a:cubicBezTo>
                    <a:pt x="723265" y="612267"/>
                    <a:pt x="727710" y="605917"/>
                    <a:pt x="727583" y="598932"/>
                  </a:cubicBezTo>
                  <a:lnTo>
                    <a:pt x="716153" y="15367"/>
                  </a:lnTo>
                  <a:cubicBezTo>
                    <a:pt x="716026" y="8382"/>
                    <a:pt x="711327" y="2159"/>
                    <a:pt x="704596" y="0"/>
                  </a:cubicBezTo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ar-SA"/>
            </a:p>
          </p:txBody>
        </p:sp>
        <p:sp>
          <p:nvSpPr>
            <p:cNvPr id="39" name="Freeform 38">
              <a:extLst>
                <a:ext uri="{FF2B5EF4-FFF2-40B4-BE49-F238E27FC236}">
                  <a16:creationId xmlns:a16="http://schemas.microsoft.com/office/drawing/2014/main" id="{8FAB2BC5-2901-A189-2C3F-8514C222E242}"/>
                </a:ext>
              </a:extLst>
            </p:cNvPr>
            <p:cNvSpPr/>
            <p:nvPr/>
          </p:nvSpPr>
          <p:spPr>
            <a:xfrm>
              <a:off x="130175" y="192151"/>
              <a:ext cx="38735" cy="316357"/>
            </a:xfrm>
            <a:custGeom>
              <a:avLst/>
              <a:gdLst/>
              <a:ahLst/>
              <a:cxnLst/>
              <a:rect l="l" t="t" r="r" b="b"/>
              <a:pathLst>
                <a:path w="38735" h="316357">
                  <a:moveTo>
                    <a:pt x="32893" y="16256"/>
                  </a:moveTo>
                  <a:lnTo>
                    <a:pt x="25273" y="0"/>
                  </a:lnTo>
                  <a:cubicBezTo>
                    <a:pt x="7112" y="381"/>
                    <a:pt x="0" y="7874"/>
                    <a:pt x="127" y="16891"/>
                  </a:cubicBezTo>
                  <a:lnTo>
                    <a:pt x="5715" y="300101"/>
                  </a:lnTo>
                  <a:cubicBezTo>
                    <a:pt x="5842" y="309118"/>
                    <a:pt x="13462" y="316357"/>
                    <a:pt x="22479" y="316230"/>
                  </a:cubicBezTo>
                  <a:lnTo>
                    <a:pt x="38735" y="30861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ar-SA"/>
            </a:p>
          </p:txBody>
        </p:sp>
        <p:sp>
          <p:nvSpPr>
            <p:cNvPr id="40" name="Freeform 39">
              <a:extLst>
                <a:ext uri="{FF2B5EF4-FFF2-40B4-BE49-F238E27FC236}">
                  <a16:creationId xmlns:a16="http://schemas.microsoft.com/office/drawing/2014/main" id="{D2E1EF90-2D48-C2E3-0E8F-B4CE8CF7E129}"/>
                </a:ext>
              </a:extLst>
            </p:cNvPr>
            <p:cNvSpPr/>
            <p:nvPr/>
          </p:nvSpPr>
          <p:spPr>
            <a:xfrm>
              <a:off x="136652" y="524002"/>
              <a:ext cx="34036" cy="74422"/>
            </a:xfrm>
            <a:custGeom>
              <a:avLst/>
              <a:gdLst/>
              <a:ahLst/>
              <a:cxnLst/>
              <a:rect l="l" t="t" r="r" b="b"/>
              <a:pathLst>
                <a:path w="34036" h="74422">
                  <a:moveTo>
                    <a:pt x="16256" y="127"/>
                  </a:moveTo>
                  <a:lnTo>
                    <a:pt x="0" y="7747"/>
                  </a:lnTo>
                  <a:lnTo>
                    <a:pt x="1016" y="58166"/>
                  </a:lnTo>
                  <a:cubicBezTo>
                    <a:pt x="1143" y="67183"/>
                    <a:pt x="8636" y="74422"/>
                    <a:pt x="17780" y="74295"/>
                  </a:cubicBezTo>
                  <a:lnTo>
                    <a:pt x="34036" y="66675"/>
                  </a:lnTo>
                  <a:lnTo>
                    <a:pt x="33020" y="16256"/>
                  </a:lnTo>
                  <a:cubicBezTo>
                    <a:pt x="32893" y="7239"/>
                    <a:pt x="25400" y="0"/>
                    <a:pt x="16256" y="127"/>
                  </a:cubicBezTo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ar-SA"/>
            </a:p>
          </p:txBody>
        </p:sp>
      </p:grpSp>
      <p:sp>
        <p:nvSpPr>
          <p:cNvPr id="42" name="Freeform 3">
            <a:extLst>
              <a:ext uri="{FF2B5EF4-FFF2-40B4-BE49-F238E27FC236}">
                <a16:creationId xmlns:a16="http://schemas.microsoft.com/office/drawing/2014/main" id="{79AD03D5-4160-ADF2-6A91-B8C7A10A8764}"/>
              </a:ext>
            </a:extLst>
          </p:cNvPr>
          <p:cNvSpPr/>
          <p:nvPr/>
        </p:nvSpPr>
        <p:spPr>
          <a:xfrm>
            <a:off x="7632047" y="3702391"/>
            <a:ext cx="2590928" cy="3687514"/>
          </a:xfrm>
          <a:custGeom>
            <a:avLst/>
            <a:gdLst/>
            <a:ahLst/>
            <a:cxnLst/>
            <a:rect l="l" t="t" r="r" b="b"/>
            <a:pathLst>
              <a:path w="1748468" h="2228111">
                <a:moveTo>
                  <a:pt x="0" y="0"/>
                </a:moveTo>
                <a:lnTo>
                  <a:pt x="1748468" y="0"/>
                </a:lnTo>
                <a:lnTo>
                  <a:pt x="1748468" y="2228111"/>
                </a:lnTo>
                <a:lnTo>
                  <a:pt x="0" y="222811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-832396" t="-423423" r="-124266" b="-87674"/>
            </a:stretch>
          </a:blipFill>
        </p:spPr>
        <p:txBody>
          <a:bodyPr/>
          <a:lstStyle/>
          <a:p>
            <a:endParaRPr lang="ar-SA"/>
          </a:p>
        </p:txBody>
      </p:sp>
      <p:grpSp>
        <p:nvGrpSpPr>
          <p:cNvPr id="43" name="Group 7">
            <a:extLst>
              <a:ext uri="{FF2B5EF4-FFF2-40B4-BE49-F238E27FC236}">
                <a16:creationId xmlns:a16="http://schemas.microsoft.com/office/drawing/2014/main" id="{7EFEE9F6-7048-CC8D-1C9C-75048687BCB0}"/>
              </a:ext>
            </a:extLst>
          </p:cNvPr>
          <p:cNvGrpSpPr>
            <a:grpSpLocks noChangeAspect="1"/>
          </p:cNvGrpSpPr>
          <p:nvPr/>
        </p:nvGrpSpPr>
        <p:grpSpPr>
          <a:xfrm>
            <a:off x="6353906" y="6780929"/>
            <a:ext cx="1366437" cy="1470736"/>
            <a:chOff x="0" y="0"/>
            <a:chExt cx="1366444" cy="1470736"/>
          </a:xfrm>
        </p:grpSpPr>
        <p:sp>
          <p:nvSpPr>
            <p:cNvPr id="44" name="Freeform 8">
              <a:extLst>
                <a:ext uri="{FF2B5EF4-FFF2-40B4-BE49-F238E27FC236}">
                  <a16:creationId xmlns:a16="http://schemas.microsoft.com/office/drawing/2014/main" id="{B730209B-BF95-E420-6684-D8DC40D15A4E}"/>
                </a:ext>
              </a:extLst>
            </p:cNvPr>
            <p:cNvSpPr/>
            <p:nvPr/>
          </p:nvSpPr>
          <p:spPr>
            <a:xfrm>
              <a:off x="713105" y="1010285"/>
              <a:ext cx="342646" cy="194183"/>
            </a:xfrm>
            <a:custGeom>
              <a:avLst/>
              <a:gdLst/>
              <a:ahLst/>
              <a:cxnLst/>
              <a:rect l="l" t="t" r="r" b="b"/>
              <a:pathLst>
                <a:path w="342646" h="194183">
                  <a:moveTo>
                    <a:pt x="324231" y="52959"/>
                  </a:moveTo>
                  <a:lnTo>
                    <a:pt x="40767" y="188087"/>
                  </a:lnTo>
                  <a:cubicBezTo>
                    <a:pt x="27813" y="194183"/>
                    <a:pt x="12446" y="188722"/>
                    <a:pt x="6223" y="175895"/>
                  </a:cubicBezTo>
                  <a:cubicBezTo>
                    <a:pt x="0" y="163068"/>
                    <a:pt x="5588" y="147574"/>
                    <a:pt x="18415" y="141351"/>
                  </a:cubicBezTo>
                  <a:lnTo>
                    <a:pt x="301879" y="6096"/>
                  </a:lnTo>
                  <a:cubicBezTo>
                    <a:pt x="314833" y="0"/>
                    <a:pt x="330200" y="5461"/>
                    <a:pt x="336423" y="18288"/>
                  </a:cubicBezTo>
                  <a:cubicBezTo>
                    <a:pt x="342646" y="31115"/>
                    <a:pt x="337058" y="46609"/>
                    <a:pt x="324231" y="52832"/>
                  </a:cubicBezTo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ar-SA"/>
            </a:p>
          </p:txBody>
        </p:sp>
        <p:sp>
          <p:nvSpPr>
            <p:cNvPr id="45" name="Freeform 9">
              <a:extLst>
                <a:ext uri="{FF2B5EF4-FFF2-40B4-BE49-F238E27FC236}">
                  <a16:creationId xmlns:a16="http://schemas.microsoft.com/office/drawing/2014/main" id="{E8564B48-B8CF-6FA4-1065-17A7688523FC}"/>
                </a:ext>
              </a:extLst>
            </p:cNvPr>
            <p:cNvSpPr/>
            <p:nvPr/>
          </p:nvSpPr>
          <p:spPr>
            <a:xfrm>
              <a:off x="757682" y="1094613"/>
              <a:ext cx="331470" cy="188976"/>
            </a:xfrm>
            <a:custGeom>
              <a:avLst/>
              <a:gdLst/>
              <a:ahLst/>
              <a:cxnLst/>
              <a:rect l="l" t="t" r="r" b="b"/>
              <a:pathLst>
                <a:path w="331470" h="188976">
                  <a:moveTo>
                    <a:pt x="312928" y="52832"/>
                  </a:moveTo>
                  <a:lnTo>
                    <a:pt x="40767" y="182753"/>
                  </a:lnTo>
                  <a:cubicBezTo>
                    <a:pt x="27813" y="188976"/>
                    <a:pt x="12446" y="183388"/>
                    <a:pt x="6223" y="170561"/>
                  </a:cubicBezTo>
                  <a:cubicBezTo>
                    <a:pt x="0" y="157734"/>
                    <a:pt x="5588" y="142240"/>
                    <a:pt x="18415" y="136017"/>
                  </a:cubicBezTo>
                  <a:lnTo>
                    <a:pt x="290703" y="6096"/>
                  </a:lnTo>
                  <a:cubicBezTo>
                    <a:pt x="303657" y="0"/>
                    <a:pt x="319024" y="5461"/>
                    <a:pt x="325247" y="18288"/>
                  </a:cubicBezTo>
                  <a:cubicBezTo>
                    <a:pt x="331470" y="31115"/>
                    <a:pt x="326009" y="46609"/>
                    <a:pt x="313055" y="52832"/>
                  </a:cubicBezTo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ar-SA"/>
            </a:p>
          </p:txBody>
        </p:sp>
        <p:sp>
          <p:nvSpPr>
            <p:cNvPr id="46" name="Freeform 10">
              <a:extLst>
                <a:ext uri="{FF2B5EF4-FFF2-40B4-BE49-F238E27FC236}">
                  <a16:creationId xmlns:a16="http://schemas.microsoft.com/office/drawing/2014/main" id="{195922C6-8BDF-98CA-EF25-898C9045ED6F}"/>
                </a:ext>
              </a:extLst>
            </p:cNvPr>
            <p:cNvSpPr/>
            <p:nvPr/>
          </p:nvSpPr>
          <p:spPr>
            <a:xfrm>
              <a:off x="818896" y="1193927"/>
              <a:ext cx="295402" cy="171704"/>
            </a:xfrm>
            <a:custGeom>
              <a:avLst/>
              <a:gdLst/>
              <a:ahLst/>
              <a:cxnLst/>
              <a:rect l="l" t="t" r="r" b="b"/>
              <a:pathLst>
                <a:path w="295402" h="171704">
                  <a:moveTo>
                    <a:pt x="277114" y="52832"/>
                  </a:moveTo>
                  <a:lnTo>
                    <a:pt x="40767" y="165608"/>
                  </a:lnTo>
                  <a:cubicBezTo>
                    <a:pt x="27813" y="171704"/>
                    <a:pt x="12446" y="166243"/>
                    <a:pt x="6223" y="153416"/>
                  </a:cubicBezTo>
                  <a:cubicBezTo>
                    <a:pt x="0" y="140589"/>
                    <a:pt x="5588" y="125095"/>
                    <a:pt x="18415" y="118872"/>
                  </a:cubicBezTo>
                  <a:lnTo>
                    <a:pt x="254762" y="6096"/>
                  </a:lnTo>
                  <a:cubicBezTo>
                    <a:pt x="267716" y="0"/>
                    <a:pt x="283210" y="5461"/>
                    <a:pt x="289306" y="18288"/>
                  </a:cubicBezTo>
                  <a:cubicBezTo>
                    <a:pt x="295402" y="31115"/>
                    <a:pt x="289941" y="46609"/>
                    <a:pt x="277114" y="52832"/>
                  </a:cubicBezTo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ar-SA"/>
            </a:p>
          </p:txBody>
        </p:sp>
        <p:sp>
          <p:nvSpPr>
            <p:cNvPr id="47" name="Freeform 11">
              <a:extLst>
                <a:ext uri="{FF2B5EF4-FFF2-40B4-BE49-F238E27FC236}">
                  <a16:creationId xmlns:a16="http://schemas.microsoft.com/office/drawing/2014/main" id="{0C875FA1-36AC-6E73-ECF3-FC1C482D40B8}"/>
                </a:ext>
              </a:extLst>
            </p:cNvPr>
            <p:cNvSpPr/>
            <p:nvPr/>
          </p:nvSpPr>
          <p:spPr>
            <a:xfrm>
              <a:off x="208534" y="216916"/>
              <a:ext cx="910717" cy="986155"/>
            </a:xfrm>
            <a:custGeom>
              <a:avLst/>
              <a:gdLst/>
              <a:ahLst/>
              <a:cxnLst/>
              <a:rect l="l" t="t" r="r" b="b"/>
              <a:pathLst>
                <a:path w="910717" h="986155">
                  <a:moveTo>
                    <a:pt x="539496" y="926719"/>
                  </a:moveTo>
                  <a:lnTo>
                    <a:pt x="791718" y="806450"/>
                  </a:lnTo>
                  <a:cubicBezTo>
                    <a:pt x="786638" y="746506"/>
                    <a:pt x="794639" y="688848"/>
                    <a:pt x="815340" y="634619"/>
                  </a:cubicBezTo>
                  <a:cubicBezTo>
                    <a:pt x="857758" y="524002"/>
                    <a:pt x="854837" y="407924"/>
                    <a:pt x="807085" y="307721"/>
                  </a:cubicBezTo>
                  <a:cubicBezTo>
                    <a:pt x="723646" y="132842"/>
                    <a:pt x="509778" y="59055"/>
                    <a:pt x="329184" y="141097"/>
                  </a:cubicBezTo>
                  <a:lnTo>
                    <a:pt x="312801" y="148844"/>
                  </a:lnTo>
                  <a:cubicBezTo>
                    <a:pt x="136017" y="237236"/>
                    <a:pt x="58801" y="450088"/>
                    <a:pt x="141224" y="622935"/>
                  </a:cubicBezTo>
                  <a:cubicBezTo>
                    <a:pt x="190119" y="725043"/>
                    <a:pt x="278638" y="800354"/>
                    <a:pt x="391160" y="837057"/>
                  </a:cubicBezTo>
                  <a:cubicBezTo>
                    <a:pt x="446405" y="855091"/>
                    <a:pt x="496316" y="885190"/>
                    <a:pt x="539623" y="926846"/>
                  </a:cubicBezTo>
                  <a:moveTo>
                    <a:pt x="830707" y="845439"/>
                  </a:moveTo>
                  <a:lnTo>
                    <a:pt x="545338" y="981329"/>
                  </a:lnTo>
                  <a:cubicBezTo>
                    <a:pt x="535178" y="986155"/>
                    <a:pt x="523240" y="983996"/>
                    <a:pt x="515493" y="975868"/>
                  </a:cubicBezTo>
                  <a:cubicBezTo>
                    <a:pt x="475107" y="933577"/>
                    <a:pt x="427863" y="903351"/>
                    <a:pt x="375158" y="886206"/>
                  </a:cubicBezTo>
                  <a:cubicBezTo>
                    <a:pt x="249047" y="845185"/>
                    <a:pt x="149733" y="760349"/>
                    <a:pt x="95504" y="647192"/>
                  </a:cubicBezTo>
                  <a:cubicBezTo>
                    <a:pt x="0" y="447040"/>
                    <a:pt x="87757" y="203454"/>
                    <a:pt x="290195" y="102108"/>
                  </a:cubicBezTo>
                  <a:lnTo>
                    <a:pt x="307467" y="93853"/>
                  </a:lnTo>
                  <a:cubicBezTo>
                    <a:pt x="513969" y="0"/>
                    <a:pt x="758571" y="85090"/>
                    <a:pt x="853059" y="283210"/>
                  </a:cubicBezTo>
                  <a:cubicBezTo>
                    <a:pt x="907034" y="396875"/>
                    <a:pt x="910717" y="530860"/>
                    <a:pt x="863854" y="653034"/>
                  </a:cubicBezTo>
                  <a:cubicBezTo>
                    <a:pt x="844042" y="704850"/>
                    <a:pt x="837692" y="760476"/>
                    <a:pt x="845185" y="818515"/>
                  </a:cubicBezTo>
                  <a:cubicBezTo>
                    <a:pt x="846582" y="829691"/>
                    <a:pt x="840740" y="840359"/>
                    <a:pt x="830707" y="845185"/>
                  </a:cubicBezTo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ar-SA"/>
            </a:p>
          </p:txBody>
        </p:sp>
        <p:sp>
          <p:nvSpPr>
            <p:cNvPr id="48" name="Freeform 12">
              <a:extLst>
                <a:ext uri="{FF2B5EF4-FFF2-40B4-BE49-F238E27FC236}">
                  <a16:creationId xmlns:a16="http://schemas.microsoft.com/office/drawing/2014/main" id="{E6DAF387-C21C-DA84-DDFF-1558687191F7}"/>
                </a:ext>
              </a:extLst>
            </p:cNvPr>
            <p:cNvSpPr/>
            <p:nvPr/>
          </p:nvSpPr>
          <p:spPr>
            <a:xfrm>
              <a:off x="740664" y="838581"/>
              <a:ext cx="167513" cy="286258"/>
            </a:xfrm>
            <a:custGeom>
              <a:avLst/>
              <a:gdLst/>
              <a:ahLst/>
              <a:cxnLst/>
              <a:rect l="l" t="t" r="r" b="b"/>
              <a:pathLst>
                <a:path w="167513" h="286258">
                  <a:moveTo>
                    <a:pt x="149225" y="280162"/>
                  </a:moveTo>
                  <a:cubicBezTo>
                    <a:pt x="136271" y="286258"/>
                    <a:pt x="120904" y="280797"/>
                    <a:pt x="114681" y="267970"/>
                  </a:cubicBezTo>
                  <a:lnTo>
                    <a:pt x="6223" y="40767"/>
                  </a:lnTo>
                  <a:cubicBezTo>
                    <a:pt x="0" y="27813"/>
                    <a:pt x="5588" y="12446"/>
                    <a:pt x="18415" y="6223"/>
                  </a:cubicBezTo>
                  <a:cubicBezTo>
                    <a:pt x="31242" y="0"/>
                    <a:pt x="46736" y="5588"/>
                    <a:pt x="52959" y="18415"/>
                  </a:cubicBezTo>
                  <a:lnTo>
                    <a:pt x="161417" y="245618"/>
                  </a:lnTo>
                  <a:cubicBezTo>
                    <a:pt x="167513" y="258572"/>
                    <a:pt x="162052" y="273939"/>
                    <a:pt x="149225" y="280162"/>
                  </a:cubicBezTo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ar-SA"/>
            </a:p>
          </p:txBody>
        </p:sp>
        <p:sp>
          <p:nvSpPr>
            <p:cNvPr id="49" name="Freeform 13">
              <a:extLst>
                <a:ext uri="{FF2B5EF4-FFF2-40B4-BE49-F238E27FC236}">
                  <a16:creationId xmlns:a16="http://schemas.microsoft.com/office/drawing/2014/main" id="{7F0DC450-A535-1AAC-4608-08562B10975A}"/>
                </a:ext>
              </a:extLst>
            </p:cNvPr>
            <p:cNvSpPr/>
            <p:nvPr/>
          </p:nvSpPr>
          <p:spPr>
            <a:xfrm>
              <a:off x="628269" y="925957"/>
              <a:ext cx="207518" cy="234061"/>
            </a:xfrm>
            <a:custGeom>
              <a:avLst/>
              <a:gdLst/>
              <a:ahLst/>
              <a:cxnLst/>
              <a:rect l="l" t="t" r="r" b="b"/>
              <a:pathLst>
                <a:path w="207518" h="234061">
                  <a:moveTo>
                    <a:pt x="189738" y="229108"/>
                  </a:moveTo>
                  <a:cubicBezTo>
                    <a:pt x="179324" y="234061"/>
                    <a:pt x="166624" y="231648"/>
                    <a:pt x="158877" y="222504"/>
                  </a:cubicBezTo>
                  <a:lnTo>
                    <a:pt x="9271" y="45847"/>
                  </a:lnTo>
                  <a:cubicBezTo>
                    <a:pt x="0" y="34925"/>
                    <a:pt x="1397" y="18542"/>
                    <a:pt x="12319" y="9271"/>
                  </a:cubicBezTo>
                  <a:cubicBezTo>
                    <a:pt x="23241" y="0"/>
                    <a:pt x="39624" y="1397"/>
                    <a:pt x="48768" y="12319"/>
                  </a:cubicBezTo>
                  <a:lnTo>
                    <a:pt x="198247" y="188849"/>
                  </a:lnTo>
                  <a:cubicBezTo>
                    <a:pt x="207518" y="199771"/>
                    <a:pt x="206121" y="216154"/>
                    <a:pt x="195199" y="225298"/>
                  </a:cubicBezTo>
                  <a:lnTo>
                    <a:pt x="191643" y="227965"/>
                  </a:lnTo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ar-SA"/>
            </a:p>
          </p:txBody>
        </p:sp>
        <p:sp>
          <p:nvSpPr>
            <p:cNvPr id="50" name="Freeform 14">
              <a:extLst>
                <a:ext uri="{FF2B5EF4-FFF2-40B4-BE49-F238E27FC236}">
                  <a16:creationId xmlns:a16="http://schemas.microsoft.com/office/drawing/2014/main" id="{6DEED82F-B42D-74B7-CC7A-DCE8890A7C75}"/>
                </a:ext>
              </a:extLst>
            </p:cNvPr>
            <p:cNvSpPr/>
            <p:nvPr/>
          </p:nvSpPr>
          <p:spPr>
            <a:xfrm>
              <a:off x="880872" y="807085"/>
              <a:ext cx="99060" cy="283337"/>
            </a:xfrm>
            <a:custGeom>
              <a:avLst/>
              <a:gdLst/>
              <a:ahLst/>
              <a:cxnLst/>
              <a:rect l="l" t="t" r="r" b="b"/>
              <a:pathLst>
                <a:path w="99060" h="283337">
                  <a:moveTo>
                    <a:pt x="82423" y="278638"/>
                  </a:moveTo>
                  <a:lnTo>
                    <a:pt x="78359" y="280289"/>
                  </a:lnTo>
                  <a:cubicBezTo>
                    <a:pt x="62103" y="283337"/>
                    <a:pt x="48514" y="274193"/>
                    <a:pt x="45847" y="260096"/>
                  </a:cubicBezTo>
                  <a:lnTo>
                    <a:pt x="2667" y="32766"/>
                  </a:lnTo>
                  <a:cubicBezTo>
                    <a:pt x="0" y="18796"/>
                    <a:pt x="9271" y="5080"/>
                    <a:pt x="23241" y="2540"/>
                  </a:cubicBezTo>
                  <a:cubicBezTo>
                    <a:pt x="37211" y="0"/>
                    <a:pt x="50800" y="9144"/>
                    <a:pt x="53594" y="23114"/>
                  </a:cubicBezTo>
                  <a:lnTo>
                    <a:pt x="96774" y="250444"/>
                  </a:lnTo>
                  <a:cubicBezTo>
                    <a:pt x="99060" y="262255"/>
                    <a:pt x="92837" y="273685"/>
                    <a:pt x="82550" y="278638"/>
                  </a:cubicBezTo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ar-SA"/>
            </a:p>
          </p:txBody>
        </p:sp>
        <p:sp>
          <p:nvSpPr>
            <p:cNvPr id="51" name="Freeform 15">
              <a:extLst>
                <a:ext uri="{FF2B5EF4-FFF2-40B4-BE49-F238E27FC236}">
                  <a16:creationId xmlns:a16="http://schemas.microsoft.com/office/drawing/2014/main" id="{68739FD5-8EBC-6EA4-CA18-E05CDB76D9ED}"/>
                </a:ext>
              </a:extLst>
            </p:cNvPr>
            <p:cNvSpPr/>
            <p:nvPr/>
          </p:nvSpPr>
          <p:spPr>
            <a:xfrm>
              <a:off x="586740" y="693674"/>
              <a:ext cx="281305" cy="192151"/>
            </a:xfrm>
            <a:custGeom>
              <a:avLst/>
              <a:gdLst/>
              <a:ahLst/>
              <a:cxnLst/>
              <a:rect l="l" t="t" r="r" b="b"/>
              <a:pathLst>
                <a:path w="281305" h="192151">
                  <a:moveTo>
                    <a:pt x="191770" y="188976"/>
                  </a:moveTo>
                  <a:lnTo>
                    <a:pt x="181356" y="192151"/>
                  </a:lnTo>
                  <a:lnTo>
                    <a:pt x="23241" y="161798"/>
                  </a:lnTo>
                  <a:cubicBezTo>
                    <a:pt x="9144" y="159131"/>
                    <a:pt x="0" y="145542"/>
                    <a:pt x="2667" y="131445"/>
                  </a:cubicBezTo>
                  <a:cubicBezTo>
                    <a:pt x="5334" y="117348"/>
                    <a:pt x="18923" y="108204"/>
                    <a:pt x="33020" y="110871"/>
                  </a:cubicBezTo>
                  <a:lnTo>
                    <a:pt x="166624" y="136525"/>
                  </a:lnTo>
                  <a:lnTo>
                    <a:pt x="228854" y="17526"/>
                  </a:lnTo>
                  <a:cubicBezTo>
                    <a:pt x="235458" y="4826"/>
                    <a:pt x="251206" y="0"/>
                    <a:pt x="263779" y="6604"/>
                  </a:cubicBezTo>
                  <a:cubicBezTo>
                    <a:pt x="276352" y="13208"/>
                    <a:pt x="281305" y="28829"/>
                    <a:pt x="274701" y="41529"/>
                  </a:cubicBezTo>
                  <a:lnTo>
                    <a:pt x="203581" y="177546"/>
                  </a:lnTo>
                  <a:cubicBezTo>
                    <a:pt x="200914" y="182626"/>
                    <a:pt x="196723" y="186563"/>
                    <a:pt x="191770" y="188976"/>
                  </a:cubicBezTo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ar-SA"/>
            </a:p>
          </p:txBody>
        </p:sp>
        <p:sp>
          <p:nvSpPr>
            <p:cNvPr id="52" name="Freeform 16">
              <a:extLst>
                <a:ext uri="{FF2B5EF4-FFF2-40B4-BE49-F238E27FC236}">
                  <a16:creationId xmlns:a16="http://schemas.microsoft.com/office/drawing/2014/main" id="{0E8FC075-FC16-F6C2-A905-07D28F0D2834}"/>
                </a:ext>
              </a:extLst>
            </p:cNvPr>
            <p:cNvSpPr/>
            <p:nvPr/>
          </p:nvSpPr>
          <p:spPr>
            <a:xfrm>
              <a:off x="555879" y="800735"/>
              <a:ext cx="88265" cy="98806"/>
            </a:xfrm>
            <a:custGeom>
              <a:avLst/>
              <a:gdLst/>
              <a:ahLst/>
              <a:cxnLst/>
              <a:rect l="l" t="t" r="r" b="b"/>
              <a:pathLst>
                <a:path w="88265" h="98806">
                  <a:moveTo>
                    <a:pt x="40513" y="94869"/>
                  </a:moveTo>
                  <a:cubicBezTo>
                    <a:pt x="32385" y="98806"/>
                    <a:pt x="22352" y="98298"/>
                    <a:pt x="14478" y="92710"/>
                  </a:cubicBezTo>
                  <a:cubicBezTo>
                    <a:pt x="2794" y="84455"/>
                    <a:pt x="0" y="68326"/>
                    <a:pt x="8128" y="56642"/>
                  </a:cubicBezTo>
                  <a:lnTo>
                    <a:pt x="37719" y="14478"/>
                  </a:lnTo>
                  <a:cubicBezTo>
                    <a:pt x="45974" y="2794"/>
                    <a:pt x="62103" y="0"/>
                    <a:pt x="73787" y="8128"/>
                  </a:cubicBezTo>
                  <a:cubicBezTo>
                    <a:pt x="85471" y="16256"/>
                    <a:pt x="88265" y="32512"/>
                    <a:pt x="80137" y="44196"/>
                  </a:cubicBezTo>
                  <a:lnTo>
                    <a:pt x="50546" y="86360"/>
                  </a:lnTo>
                  <a:cubicBezTo>
                    <a:pt x="47879" y="90170"/>
                    <a:pt x="44450" y="92964"/>
                    <a:pt x="40513" y="94869"/>
                  </a:cubicBezTo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ar-SA"/>
            </a:p>
          </p:txBody>
        </p:sp>
        <p:sp>
          <p:nvSpPr>
            <p:cNvPr id="53" name="Freeform 17">
              <a:extLst>
                <a:ext uri="{FF2B5EF4-FFF2-40B4-BE49-F238E27FC236}">
                  <a16:creationId xmlns:a16="http://schemas.microsoft.com/office/drawing/2014/main" id="{98D13394-436C-235B-48C4-1B4DCDF1040C}"/>
                </a:ext>
              </a:extLst>
            </p:cNvPr>
            <p:cNvSpPr/>
            <p:nvPr/>
          </p:nvSpPr>
          <p:spPr>
            <a:xfrm>
              <a:off x="811784" y="696595"/>
              <a:ext cx="104902" cy="56388"/>
            </a:xfrm>
            <a:custGeom>
              <a:avLst/>
              <a:gdLst/>
              <a:ahLst/>
              <a:cxnLst/>
              <a:rect l="l" t="t" r="r" b="b"/>
              <a:pathLst>
                <a:path w="104902" h="56388">
                  <a:moveTo>
                    <a:pt x="89281" y="53594"/>
                  </a:moveTo>
                  <a:lnTo>
                    <a:pt x="81026" y="56388"/>
                  </a:lnTo>
                  <a:lnTo>
                    <a:pt x="25019" y="52578"/>
                  </a:lnTo>
                  <a:cubicBezTo>
                    <a:pt x="10795" y="51562"/>
                    <a:pt x="0" y="39243"/>
                    <a:pt x="889" y="25019"/>
                  </a:cubicBezTo>
                  <a:cubicBezTo>
                    <a:pt x="1778" y="10795"/>
                    <a:pt x="14224" y="0"/>
                    <a:pt x="28448" y="889"/>
                  </a:cubicBezTo>
                  <a:lnTo>
                    <a:pt x="79883" y="4445"/>
                  </a:lnTo>
                  <a:cubicBezTo>
                    <a:pt x="94107" y="5461"/>
                    <a:pt x="104902" y="17780"/>
                    <a:pt x="104013" y="32004"/>
                  </a:cubicBezTo>
                  <a:cubicBezTo>
                    <a:pt x="103378" y="41656"/>
                    <a:pt x="97409" y="49784"/>
                    <a:pt x="89281" y="53594"/>
                  </a:cubicBezTo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ar-SA"/>
            </a:p>
          </p:txBody>
        </p:sp>
        <p:sp>
          <p:nvSpPr>
            <p:cNvPr id="54" name="Freeform 18">
              <a:extLst>
                <a:ext uri="{FF2B5EF4-FFF2-40B4-BE49-F238E27FC236}">
                  <a16:creationId xmlns:a16="http://schemas.microsoft.com/office/drawing/2014/main" id="{3C2E2906-EB5F-6E62-70E1-D2BEAE383E06}"/>
                </a:ext>
              </a:extLst>
            </p:cNvPr>
            <p:cNvSpPr/>
            <p:nvPr/>
          </p:nvSpPr>
          <p:spPr>
            <a:xfrm>
              <a:off x="713232" y="1010412"/>
              <a:ext cx="414528" cy="401828"/>
            </a:xfrm>
            <a:custGeom>
              <a:avLst/>
              <a:gdLst/>
              <a:ahLst/>
              <a:cxnLst/>
              <a:rect l="l" t="t" r="r" b="b"/>
              <a:pathLst>
                <a:path w="414528" h="401828">
                  <a:moveTo>
                    <a:pt x="64008" y="176911"/>
                  </a:moveTo>
                  <a:lnTo>
                    <a:pt x="119126" y="292354"/>
                  </a:lnTo>
                  <a:cubicBezTo>
                    <a:pt x="123825" y="302133"/>
                    <a:pt x="131953" y="309880"/>
                    <a:pt x="142113" y="313944"/>
                  </a:cubicBezTo>
                  <a:lnTo>
                    <a:pt x="201422" y="337693"/>
                  </a:lnTo>
                  <a:cubicBezTo>
                    <a:pt x="228219" y="348488"/>
                    <a:pt x="258572" y="347472"/>
                    <a:pt x="284734" y="335026"/>
                  </a:cubicBezTo>
                  <a:cubicBezTo>
                    <a:pt x="310896" y="322580"/>
                    <a:pt x="330708" y="299593"/>
                    <a:pt x="339217" y="271907"/>
                  </a:cubicBezTo>
                  <a:lnTo>
                    <a:pt x="358013" y="210820"/>
                  </a:lnTo>
                  <a:cubicBezTo>
                    <a:pt x="361188" y="200406"/>
                    <a:pt x="360426" y="189230"/>
                    <a:pt x="355727" y="179451"/>
                  </a:cubicBezTo>
                  <a:lnTo>
                    <a:pt x="300609" y="64008"/>
                  </a:lnTo>
                  <a:close/>
                  <a:moveTo>
                    <a:pt x="306959" y="381762"/>
                  </a:moveTo>
                  <a:cubicBezTo>
                    <a:pt x="267843" y="400431"/>
                    <a:pt x="222250" y="401828"/>
                    <a:pt x="182118" y="385826"/>
                  </a:cubicBezTo>
                  <a:lnTo>
                    <a:pt x="122809" y="362077"/>
                  </a:lnTo>
                  <a:cubicBezTo>
                    <a:pt x="100584" y="353187"/>
                    <a:pt x="82677" y="336296"/>
                    <a:pt x="72390" y="314706"/>
                  </a:cubicBezTo>
                  <a:lnTo>
                    <a:pt x="6096" y="175768"/>
                  </a:lnTo>
                  <a:cubicBezTo>
                    <a:pt x="0" y="162814"/>
                    <a:pt x="5461" y="147447"/>
                    <a:pt x="18288" y="141224"/>
                  </a:cubicBezTo>
                  <a:lnTo>
                    <a:pt x="301752" y="6096"/>
                  </a:lnTo>
                  <a:cubicBezTo>
                    <a:pt x="314706" y="0"/>
                    <a:pt x="330073" y="5461"/>
                    <a:pt x="336296" y="18288"/>
                  </a:cubicBezTo>
                  <a:lnTo>
                    <a:pt x="402463" y="157099"/>
                  </a:lnTo>
                  <a:cubicBezTo>
                    <a:pt x="412750" y="178689"/>
                    <a:pt x="414528" y="203200"/>
                    <a:pt x="407543" y="226060"/>
                  </a:cubicBezTo>
                  <a:lnTo>
                    <a:pt x="388747" y="287147"/>
                  </a:lnTo>
                  <a:cubicBezTo>
                    <a:pt x="375920" y="328549"/>
                    <a:pt x="346202" y="362966"/>
                    <a:pt x="307086" y="381635"/>
                  </a:cubicBezTo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ar-SA"/>
            </a:p>
          </p:txBody>
        </p:sp>
        <p:sp>
          <p:nvSpPr>
            <p:cNvPr id="55" name="Freeform 19">
              <a:extLst>
                <a:ext uri="{FF2B5EF4-FFF2-40B4-BE49-F238E27FC236}">
                  <a16:creationId xmlns:a16="http://schemas.microsoft.com/office/drawing/2014/main" id="{92F1E652-0E05-ABBB-D84B-1995520ABB51}"/>
                </a:ext>
              </a:extLst>
            </p:cNvPr>
            <p:cNvSpPr/>
            <p:nvPr/>
          </p:nvSpPr>
          <p:spPr>
            <a:xfrm>
              <a:off x="396240" y="117602"/>
              <a:ext cx="97917" cy="140843"/>
            </a:xfrm>
            <a:custGeom>
              <a:avLst/>
              <a:gdLst/>
              <a:ahLst/>
              <a:cxnLst/>
              <a:rect l="l" t="t" r="r" b="b"/>
              <a:pathLst>
                <a:path w="97917" h="140843">
                  <a:moveTo>
                    <a:pt x="79629" y="134747"/>
                  </a:moveTo>
                  <a:cubicBezTo>
                    <a:pt x="66675" y="140843"/>
                    <a:pt x="51308" y="135382"/>
                    <a:pt x="45085" y="122555"/>
                  </a:cubicBezTo>
                  <a:lnTo>
                    <a:pt x="6096" y="40767"/>
                  </a:lnTo>
                  <a:cubicBezTo>
                    <a:pt x="0" y="27813"/>
                    <a:pt x="5461" y="12446"/>
                    <a:pt x="18288" y="6223"/>
                  </a:cubicBezTo>
                  <a:cubicBezTo>
                    <a:pt x="31115" y="0"/>
                    <a:pt x="46609" y="5588"/>
                    <a:pt x="52832" y="18415"/>
                  </a:cubicBezTo>
                  <a:lnTo>
                    <a:pt x="91821" y="100203"/>
                  </a:lnTo>
                  <a:cubicBezTo>
                    <a:pt x="97917" y="113157"/>
                    <a:pt x="92456" y="128524"/>
                    <a:pt x="79629" y="134747"/>
                  </a:cubicBezTo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ar-SA"/>
            </a:p>
          </p:txBody>
        </p:sp>
        <p:sp>
          <p:nvSpPr>
            <p:cNvPr id="56" name="Freeform 20">
              <a:extLst>
                <a:ext uri="{FF2B5EF4-FFF2-40B4-BE49-F238E27FC236}">
                  <a16:creationId xmlns:a16="http://schemas.microsoft.com/office/drawing/2014/main" id="{F975443D-FCE2-C863-7BCE-A7BBD60034A7}"/>
                </a:ext>
              </a:extLst>
            </p:cNvPr>
            <p:cNvSpPr/>
            <p:nvPr/>
          </p:nvSpPr>
          <p:spPr>
            <a:xfrm>
              <a:off x="211328" y="257556"/>
              <a:ext cx="125222" cy="117348"/>
            </a:xfrm>
            <a:custGeom>
              <a:avLst/>
              <a:gdLst/>
              <a:ahLst/>
              <a:cxnLst/>
              <a:rect l="l" t="t" r="r" b="b"/>
              <a:pathLst>
                <a:path w="125222" h="117348">
                  <a:moveTo>
                    <a:pt x="107442" y="113030"/>
                  </a:moveTo>
                  <a:cubicBezTo>
                    <a:pt x="98298" y="117348"/>
                    <a:pt x="86995" y="116078"/>
                    <a:pt x="78994" y="108839"/>
                  </a:cubicBezTo>
                  <a:lnTo>
                    <a:pt x="11557" y="48133"/>
                  </a:lnTo>
                  <a:cubicBezTo>
                    <a:pt x="889" y="38608"/>
                    <a:pt x="0" y="22225"/>
                    <a:pt x="9652" y="11557"/>
                  </a:cubicBezTo>
                  <a:cubicBezTo>
                    <a:pt x="19304" y="889"/>
                    <a:pt x="35560" y="0"/>
                    <a:pt x="46228" y="9652"/>
                  </a:cubicBezTo>
                  <a:lnTo>
                    <a:pt x="113665" y="70358"/>
                  </a:lnTo>
                  <a:cubicBezTo>
                    <a:pt x="124333" y="79883"/>
                    <a:pt x="125222" y="96266"/>
                    <a:pt x="115570" y="106934"/>
                  </a:cubicBezTo>
                  <a:lnTo>
                    <a:pt x="110490" y="111506"/>
                  </a:lnTo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ar-SA"/>
            </a:p>
          </p:txBody>
        </p:sp>
        <p:sp>
          <p:nvSpPr>
            <p:cNvPr id="57" name="Freeform 21">
              <a:extLst>
                <a:ext uri="{FF2B5EF4-FFF2-40B4-BE49-F238E27FC236}">
                  <a16:creationId xmlns:a16="http://schemas.microsoft.com/office/drawing/2014/main" id="{3E3EBA9D-841A-4ACA-01AA-7FA94D8F63DD}"/>
                </a:ext>
              </a:extLst>
            </p:cNvPr>
            <p:cNvSpPr/>
            <p:nvPr/>
          </p:nvSpPr>
          <p:spPr>
            <a:xfrm>
              <a:off x="92837" y="457073"/>
              <a:ext cx="143891" cy="86233"/>
            </a:xfrm>
            <a:custGeom>
              <a:avLst/>
              <a:gdLst/>
              <a:ahLst/>
              <a:cxnLst/>
              <a:rect l="l" t="t" r="r" b="b"/>
              <a:pathLst>
                <a:path w="143891" h="86233">
                  <a:moveTo>
                    <a:pt x="125857" y="82804"/>
                  </a:moveTo>
                  <a:lnTo>
                    <a:pt x="112776" y="86233"/>
                  </a:lnTo>
                  <a:lnTo>
                    <a:pt x="20574" y="53594"/>
                  </a:lnTo>
                  <a:cubicBezTo>
                    <a:pt x="7112" y="48768"/>
                    <a:pt x="0" y="34036"/>
                    <a:pt x="4826" y="20574"/>
                  </a:cubicBezTo>
                  <a:cubicBezTo>
                    <a:pt x="9652" y="7112"/>
                    <a:pt x="24384" y="0"/>
                    <a:pt x="37846" y="4826"/>
                  </a:cubicBezTo>
                  <a:lnTo>
                    <a:pt x="123317" y="35052"/>
                  </a:lnTo>
                  <a:cubicBezTo>
                    <a:pt x="136779" y="39878"/>
                    <a:pt x="143891" y="54610"/>
                    <a:pt x="139065" y="68072"/>
                  </a:cubicBezTo>
                  <a:lnTo>
                    <a:pt x="131826" y="79883"/>
                  </a:lnTo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ar-SA"/>
            </a:p>
          </p:txBody>
        </p:sp>
        <p:sp>
          <p:nvSpPr>
            <p:cNvPr id="58" name="Freeform 22">
              <a:extLst>
                <a:ext uri="{FF2B5EF4-FFF2-40B4-BE49-F238E27FC236}">
                  <a16:creationId xmlns:a16="http://schemas.microsoft.com/office/drawing/2014/main" id="{E27E5308-3499-98A4-8357-4CC8A781962C}"/>
                </a:ext>
              </a:extLst>
            </p:cNvPr>
            <p:cNvSpPr/>
            <p:nvPr/>
          </p:nvSpPr>
          <p:spPr>
            <a:xfrm>
              <a:off x="62865" y="684784"/>
              <a:ext cx="143510" cy="57912"/>
            </a:xfrm>
            <a:custGeom>
              <a:avLst/>
              <a:gdLst/>
              <a:ahLst/>
              <a:cxnLst/>
              <a:rect l="l" t="t" r="r" b="b"/>
              <a:pathLst>
                <a:path w="143510" h="57912">
                  <a:moveTo>
                    <a:pt x="128270" y="49911"/>
                  </a:moveTo>
                  <a:lnTo>
                    <a:pt x="122047" y="52197"/>
                  </a:lnTo>
                  <a:lnTo>
                    <a:pt x="27940" y="57150"/>
                  </a:lnTo>
                  <a:cubicBezTo>
                    <a:pt x="13716" y="57912"/>
                    <a:pt x="1524" y="46863"/>
                    <a:pt x="762" y="32639"/>
                  </a:cubicBezTo>
                  <a:cubicBezTo>
                    <a:pt x="0" y="18415"/>
                    <a:pt x="10922" y="6223"/>
                    <a:pt x="25273" y="5461"/>
                  </a:cubicBezTo>
                  <a:lnTo>
                    <a:pt x="115824" y="762"/>
                  </a:lnTo>
                  <a:cubicBezTo>
                    <a:pt x="130048" y="0"/>
                    <a:pt x="142240" y="11049"/>
                    <a:pt x="143002" y="25273"/>
                  </a:cubicBezTo>
                  <a:cubicBezTo>
                    <a:pt x="143510" y="36068"/>
                    <a:pt x="137414" y="45593"/>
                    <a:pt x="128270" y="50038"/>
                  </a:cubicBezTo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ar-SA"/>
            </a:p>
          </p:txBody>
        </p:sp>
        <p:sp>
          <p:nvSpPr>
            <p:cNvPr id="59" name="Freeform 23">
              <a:extLst>
                <a:ext uri="{FF2B5EF4-FFF2-40B4-BE49-F238E27FC236}">
                  <a16:creationId xmlns:a16="http://schemas.microsoft.com/office/drawing/2014/main" id="{94ECF114-0F9B-47EB-F747-3A81085B1D7B}"/>
                </a:ext>
              </a:extLst>
            </p:cNvPr>
            <p:cNvSpPr/>
            <p:nvPr/>
          </p:nvSpPr>
          <p:spPr>
            <a:xfrm>
              <a:off x="117602" y="872236"/>
              <a:ext cx="140843" cy="98044"/>
            </a:xfrm>
            <a:custGeom>
              <a:avLst/>
              <a:gdLst/>
              <a:ahLst/>
              <a:cxnLst/>
              <a:rect l="l" t="t" r="r" b="b"/>
              <a:pathLst>
                <a:path w="140843" h="98044">
                  <a:moveTo>
                    <a:pt x="122555" y="52832"/>
                  </a:moveTo>
                  <a:lnTo>
                    <a:pt x="40767" y="91821"/>
                  </a:lnTo>
                  <a:cubicBezTo>
                    <a:pt x="27813" y="98044"/>
                    <a:pt x="12446" y="92456"/>
                    <a:pt x="6223" y="79629"/>
                  </a:cubicBezTo>
                  <a:cubicBezTo>
                    <a:pt x="0" y="66802"/>
                    <a:pt x="5588" y="51308"/>
                    <a:pt x="18415" y="45085"/>
                  </a:cubicBezTo>
                  <a:lnTo>
                    <a:pt x="100203" y="6096"/>
                  </a:lnTo>
                  <a:cubicBezTo>
                    <a:pt x="113157" y="0"/>
                    <a:pt x="128651" y="5461"/>
                    <a:pt x="134747" y="18288"/>
                  </a:cubicBezTo>
                  <a:cubicBezTo>
                    <a:pt x="140843" y="31115"/>
                    <a:pt x="135382" y="46609"/>
                    <a:pt x="122555" y="52832"/>
                  </a:cubicBezTo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ar-SA"/>
            </a:p>
          </p:txBody>
        </p:sp>
        <p:sp>
          <p:nvSpPr>
            <p:cNvPr id="60" name="Freeform 24">
              <a:extLst>
                <a:ext uri="{FF2B5EF4-FFF2-40B4-BE49-F238E27FC236}">
                  <a16:creationId xmlns:a16="http://schemas.microsoft.com/office/drawing/2014/main" id="{E431E73F-EF3C-D85C-8537-4AC0F35F2DAF}"/>
                </a:ext>
              </a:extLst>
            </p:cNvPr>
            <p:cNvSpPr/>
            <p:nvPr/>
          </p:nvSpPr>
          <p:spPr>
            <a:xfrm>
              <a:off x="257810" y="1030097"/>
              <a:ext cx="118237" cy="123952"/>
            </a:xfrm>
            <a:custGeom>
              <a:avLst/>
              <a:gdLst/>
              <a:ahLst/>
              <a:cxnLst/>
              <a:rect l="l" t="t" r="r" b="b"/>
              <a:pathLst>
                <a:path w="118237" h="123952">
                  <a:moveTo>
                    <a:pt x="39878" y="119634"/>
                  </a:moveTo>
                  <a:cubicBezTo>
                    <a:pt x="30734" y="123952"/>
                    <a:pt x="19431" y="122682"/>
                    <a:pt x="11430" y="115443"/>
                  </a:cubicBezTo>
                  <a:cubicBezTo>
                    <a:pt x="762" y="105918"/>
                    <a:pt x="0" y="89535"/>
                    <a:pt x="9525" y="78867"/>
                  </a:cubicBezTo>
                  <a:lnTo>
                    <a:pt x="70231" y="11430"/>
                  </a:lnTo>
                  <a:cubicBezTo>
                    <a:pt x="79883" y="762"/>
                    <a:pt x="96139" y="0"/>
                    <a:pt x="106807" y="9525"/>
                  </a:cubicBezTo>
                  <a:cubicBezTo>
                    <a:pt x="117475" y="19050"/>
                    <a:pt x="118237" y="35433"/>
                    <a:pt x="108712" y="46101"/>
                  </a:cubicBezTo>
                  <a:lnTo>
                    <a:pt x="48006" y="113538"/>
                  </a:lnTo>
                  <a:cubicBezTo>
                    <a:pt x="45720" y="116205"/>
                    <a:pt x="42926" y="118110"/>
                    <a:pt x="39878" y="119634"/>
                  </a:cubicBezTo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ar-SA"/>
            </a:p>
          </p:txBody>
        </p:sp>
        <p:sp>
          <p:nvSpPr>
            <p:cNvPr id="61" name="Freeform 25">
              <a:extLst>
                <a:ext uri="{FF2B5EF4-FFF2-40B4-BE49-F238E27FC236}">
                  <a16:creationId xmlns:a16="http://schemas.microsoft.com/office/drawing/2014/main" id="{F06FDA46-39DF-E39E-1A5A-BD3545D937AC}"/>
                </a:ext>
              </a:extLst>
            </p:cNvPr>
            <p:cNvSpPr/>
            <p:nvPr/>
          </p:nvSpPr>
          <p:spPr>
            <a:xfrm>
              <a:off x="457073" y="1129665"/>
              <a:ext cx="88646" cy="141478"/>
            </a:xfrm>
            <a:custGeom>
              <a:avLst/>
              <a:gdLst/>
              <a:ahLst/>
              <a:cxnLst/>
              <a:rect l="l" t="t" r="r" b="b"/>
              <a:pathLst>
                <a:path w="88646" h="141478">
                  <a:moveTo>
                    <a:pt x="40386" y="138049"/>
                  </a:moveTo>
                  <a:lnTo>
                    <a:pt x="27305" y="141478"/>
                  </a:lnTo>
                  <a:cubicBezTo>
                    <a:pt x="7112" y="134366"/>
                    <a:pt x="0" y="119507"/>
                    <a:pt x="4826" y="106045"/>
                  </a:cubicBezTo>
                  <a:lnTo>
                    <a:pt x="35052" y="20574"/>
                  </a:lnTo>
                  <a:cubicBezTo>
                    <a:pt x="39878" y="7112"/>
                    <a:pt x="54610" y="0"/>
                    <a:pt x="68072" y="4826"/>
                  </a:cubicBezTo>
                  <a:cubicBezTo>
                    <a:pt x="81534" y="9652"/>
                    <a:pt x="88646" y="24384"/>
                    <a:pt x="83820" y="37846"/>
                  </a:cubicBezTo>
                  <a:lnTo>
                    <a:pt x="53594" y="123317"/>
                  </a:lnTo>
                  <a:cubicBezTo>
                    <a:pt x="51181" y="130048"/>
                    <a:pt x="46355" y="135128"/>
                    <a:pt x="40386" y="138049"/>
                  </a:cubicBezTo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ar-SA"/>
            </a:p>
          </p:txBody>
        </p:sp>
        <p:sp>
          <p:nvSpPr>
            <p:cNvPr id="62" name="Freeform 26">
              <a:extLst>
                <a:ext uri="{FF2B5EF4-FFF2-40B4-BE49-F238E27FC236}">
                  <a16:creationId xmlns:a16="http://schemas.microsoft.com/office/drawing/2014/main" id="{C28717AC-1C27-AA03-5CB2-EA41497B443E}"/>
                </a:ext>
              </a:extLst>
            </p:cNvPr>
            <p:cNvSpPr/>
            <p:nvPr/>
          </p:nvSpPr>
          <p:spPr>
            <a:xfrm>
              <a:off x="1129665" y="820801"/>
              <a:ext cx="143891" cy="86233"/>
            </a:xfrm>
            <a:custGeom>
              <a:avLst/>
              <a:gdLst/>
              <a:ahLst/>
              <a:cxnLst/>
              <a:rect l="l" t="t" r="r" b="b"/>
              <a:pathLst>
                <a:path w="143891" h="86233">
                  <a:moveTo>
                    <a:pt x="125857" y="82804"/>
                  </a:moveTo>
                  <a:lnTo>
                    <a:pt x="112776" y="86233"/>
                  </a:lnTo>
                  <a:lnTo>
                    <a:pt x="20574" y="53594"/>
                  </a:lnTo>
                  <a:cubicBezTo>
                    <a:pt x="7112" y="48768"/>
                    <a:pt x="0" y="34036"/>
                    <a:pt x="4826" y="20574"/>
                  </a:cubicBezTo>
                  <a:cubicBezTo>
                    <a:pt x="9652" y="7112"/>
                    <a:pt x="24384" y="0"/>
                    <a:pt x="37846" y="4826"/>
                  </a:cubicBezTo>
                  <a:lnTo>
                    <a:pt x="123317" y="35052"/>
                  </a:lnTo>
                  <a:cubicBezTo>
                    <a:pt x="136779" y="39878"/>
                    <a:pt x="143891" y="54610"/>
                    <a:pt x="139065" y="68072"/>
                  </a:cubicBezTo>
                  <a:lnTo>
                    <a:pt x="131826" y="79883"/>
                  </a:lnTo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ar-SA"/>
            </a:p>
          </p:txBody>
        </p:sp>
        <p:sp>
          <p:nvSpPr>
            <p:cNvPr id="63" name="Freeform 27">
              <a:extLst>
                <a:ext uri="{FF2B5EF4-FFF2-40B4-BE49-F238E27FC236}">
                  <a16:creationId xmlns:a16="http://schemas.microsoft.com/office/drawing/2014/main" id="{615F9858-D1C0-B874-8F83-3059CA830CC0}"/>
                </a:ext>
              </a:extLst>
            </p:cNvPr>
            <p:cNvSpPr/>
            <p:nvPr/>
          </p:nvSpPr>
          <p:spPr>
            <a:xfrm>
              <a:off x="1159891" y="623951"/>
              <a:ext cx="143510" cy="57912"/>
            </a:xfrm>
            <a:custGeom>
              <a:avLst/>
              <a:gdLst/>
              <a:ahLst/>
              <a:cxnLst/>
              <a:rect l="l" t="t" r="r" b="b"/>
              <a:pathLst>
                <a:path w="143510" h="57912">
                  <a:moveTo>
                    <a:pt x="128270" y="49911"/>
                  </a:moveTo>
                  <a:lnTo>
                    <a:pt x="122047" y="52197"/>
                  </a:lnTo>
                  <a:lnTo>
                    <a:pt x="27940" y="57150"/>
                  </a:lnTo>
                  <a:cubicBezTo>
                    <a:pt x="13716" y="57912"/>
                    <a:pt x="1524" y="46863"/>
                    <a:pt x="762" y="32639"/>
                  </a:cubicBezTo>
                  <a:cubicBezTo>
                    <a:pt x="0" y="18415"/>
                    <a:pt x="10922" y="6223"/>
                    <a:pt x="25273" y="5461"/>
                  </a:cubicBezTo>
                  <a:lnTo>
                    <a:pt x="115824" y="762"/>
                  </a:lnTo>
                  <a:cubicBezTo>
                    <a:pt x="130048" y="0"/>
                    <a:pt x="142240" y="11049"/>
                    <a:pt x="143002" y="25273"/>
                  </a:cubicBezTo>
                  <a:cubicBezTo>
                    <a:pt x="143510" y="36068"/>
                    <a:pt x="137414" y="45593"/>
                    <a:pt x="128270" y="50038"/>
                  </a:cubicBezTo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ar-SA"/>
            </a:p>
          </p:txBody>
        </p:sp>
        <p:sp>
          <p:nvSpPr>
            <p:cNvPr id="64" name="Freeform 28">
              <a:extLst>
                <a:ext uri="{FF2B5EF4-FFF2-40B4-BE49-F238E27FC236}">
                  <a16:creationId xmlns:a16="http://schemas.microsoft.com/office/drawing/2014/main" id="{0EDFA8E5-BD3A-BA0A-A7A2-D89754FAC439}"/>
                </a:ext>
              </a:extLst>
            </p:cNvPr>
            <p:cNvSpPr/>
            <p:nvPr/>
          </p:nvSpPr>
          <p:spPr>
            <a:xfrm>
              <a:off x="1107948" y="396240"/>
              <a:ext cx="140970" cy="98044"/>
            </a:xfrm>
            <a:custGeom>
              <a:avLst/>
              <a:gdLst/>
              <a:ahLst/>
              <a:cxnLst/>
              <a:rect l="l" t="t" r="r" b="b"/>
              <a:pathLst>
                <a:path w="140970" h="98044">
                  <a:moveTo>
                    <a:pt x="122555" y="52832"/>
                  </a:moveTo>
                  <a:lnTo>
                    <a:pt x="40767" y="91821"/>
                  </a:lnTo>
                  <a:cubicBezTo>
                    <a:pt x="27813" y="98044"/>
                    <a:pt x="12446" y="92456"/>
                    <a:pt x="6223" y="79629"/>
                  </a:cubicBezTo>
                  <a:cubicBezTo>
                    <a:pt x="0" y="66802"/>
                    <a:pt x="5588" y="51308"/>
                    <a:pt x="18415" y="45085"/>
                  </a:cubicBezTo>
                  <a:lnTo>
                    <a:pt x="100203" y="6096"/>
                  </a:lnTo>
                  <a:cubicBezTo>
                    <a:pt x="113157" y="0"/>
                    <a:pt x="128524" y="5461"/>
                    <a:pt x="134747" y="18288"/>
                  </a:cubicBezTo>
                  <a:cubicBezTo>
                    <a:pt x="140970" y="31115"/>
                    <a:pt x="135382" y="46609"/>
                    <a:pt x="122555" y="52832"/>
                  </a:cubicBezTo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ar-SA"/>
            </a:p>
          </p:txBody>
        </p:sp>
        <p:sp>
          <p:nvSpPr>
            <p:cNvPr id="65" name="Freeform 29">
              <a:extLst>
                <a:ext uri="{FF2B5EF4-FFF2-40B4-BE49-F238E27FC236}">
                  <a16:creationId xmlns:a16="http://schemas.microsoft.com/office/drawing/2014/main" id="{2BF28C91-55A1-FB42-AF31-A7D35D477E55}"/>
                </a:ext>
              </a:extLst>
            </p:cNvPr>
            <p:cNvSpPr/>
            <p:nvPr/>
          </p:nvSpPr>
          <p:spPr>
            <a:xfrm>
              <a:off x="990473" y="211328"/>
              <a:ext cx="118491" cy="123952"/>
            </a:xfrm>
            <a:custGeom>
              <a:avLst/>
              <a:gdLst/>
              <a:ahLst/>
              <a:cxnLst/>
              <a:rect l="l" t="t" r="r" b="b"/>
              <a:pathLst>
                <a:path w="118491" h="123952">
                  <a:moveTo>
                    <a:pt x="40005" y="119634"/>
                  </a:moveTo>
                  <a:cubicBezTo>
                    <a:pt x="30861" y="123952"/>
                    <a:pt x="19558" y="122682"/>
                    <a:pt x="11557" y="115443"/>
                  </a:cubicBezTo>
                  <a:cubicBezTo>
                    <a:pt x="889" y="105918"/>
                    <a:pt x="0" y="89535"/>
                    <a:pt x="9652" y="78867"/>
                  </a:cubicBezTo>
                  <a:lnTo>
                    <a:pt x="70358" y="11430"/>
                  </a:lnTo>
                  <a:cubicBezTo>
                    <a:pt x="80010" y="762"/>
                    <a:pt x="96266" y="0"/>
                    <a:pt x="106934" y="9525"/>
                  </a:cubicBezTo>
                  <a:cubicBezTo>
                    <a:pt x="117602" y="19050"/>
                    <a:pt x="118491" y="35433"/>
                    <a:pt x="108839" y="46101"/>
                  </a:cubicBezTo>
                  <a:lnTo>
                    <a:pt x="48133" y="113411"/>
                  </a:lnTo>
                  <a:cubicBezTo>
                    <a:pt x="45847" y="116078"/>
                    <a:pt x="43053" y="117983"/>
                    <a:pt x="40005" y="119507"/>
                  </a:cubicBezTo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ar-SA"/>
            </a:p>
          </p:txBody>
        </p:sp>
        <p:sp>
          <p:nvSpPr>
            <p:cNvPr id="66" name="Freeform 30">
              <a:extLst>
                <a:ext uri="{FF2B5EF4-FFF2-40B4-BE49-F238E27FC236}">
                  <a16:creationId xmlns:a16="http://schemas.microsoft.com/office/drawing/2014/main" id="{0F417715-323B-B974-C36B-F8B3BC4D0FD4}"/>
                </a:ext>
              </a:extLst>
            </p:cNvPr>
            <p:cNvSpPr/>
            <p:nvPr/>
          </p:nvSpPr>
          <p:spPr>
            <a:xfrm>
              <a:off x="820674" y="92837"/>
              <a:ext cx="88646" cy="141478"/>
            </a:xfrm>
            <a:custGeom>
              <a:avLst/>
              <a:gdLst/>
              <a:ahLst/>
              <a:cxnLst/>
              <a:rect l="l" t="t" r="r" b="b"/>
              <a:pathLst>
                <a:path w="88646" h="141478">
                  <a:moveTo>
                    <a:pt x="40386" y="138049"/>
                  </a:moveTo>
                  <a:lnTo>
                    <a:pt x="27305" y="141478"/>
                  </a:lnTo>
                  <a:cubicBezTo>
                    <a:pt x="7112" y="134239"/>
                    <a:pt x="0" y="119507"/>
                    <a:pt x="4826" y="106045"/>
                  </a:cubicBezTo>
                  <a:lnTo>
                    <a:pt x="35052" y="20574"/>
                  </a:lnTo>
                  <a:cubicBezTo>
                    <a:pt x="39878" y="7112"/>
                    <a:pt x="54610" y="0"/>
                    <a:pt x="68072" y="4826"/>
                  </a:cubicBezTo>
                  <a:cubicBezTo>
                    <a:pt x="81534" y="9652"/>
                    <a:pt x="88646" y="24384"/>
                    <a:pt x="83820" y="37846"/>
                  </a:cubicBezTo>
                  <a:lnTo>
                    <a:pt x="53594" y="123317"/>
                  </a:lnTo>
                  <a:cubicBezTo>
                    <a:pt x="51181" y="130048"/>
                    <a:pt x="46355" y="135128"/>
                    <a:pt x="40386" y="138049"/>
                  </a:cubicBezTo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ar-SA"/>
            </a:p>
          </p:txBody>
        </p:sp>
        <p:sp>
          <p:nvSpPr>
            <p:cNvPr id="67" name="Freeform 31">
              <a:extLst>
                <a:ext uri="{FF2B5EF4-FFF2-40B4-BE49-F238E27FC236}">
                  <a16:creationId xmlns:a16="http://schemas.microsoft.com/office/drawing/2014/main" id="{A8C3639E-C9BB-FFDE-DC65-68BB63573F21}"/>
                </a:ext>
              </a:extLst>
            </p:cNvPr>
            <p:cNvSpPr/>
            <p:nvPr/>
          </p:nvSpPr>
          <p:spPr>
            <a:xfrm>
              <a:off x="623951" y="62865"/>
              <a:ext cx="57658" cy="143637"/>
            </a:xfrm>
            <a:custGeom>
              <a:avLst/>
              <a:gdLst/>
              <a:ahLst/>
              <a:cxnLst/>
              <a:rect l="l" t="t" r="r" b="b"/>
              <a:pathLst>
                <a:path w="57658" h="143637">
                  <a:moveTo>
                    <a:pt x="42418" y="140462"/>
                  </a:moveTo>
                  <a:lnTo>
                    <a:pt x="36195" y="142748"/>
                  </a:lnTo>
                  <a:cubicBezTo>
                    <a:pt x="18415" y="143637"/>
                    <a:pt x="6223" y="132715"/>
                    <a:pt x="5461" y="118364"/>
                  </a:cubicBezTo>
                  <a:lnTo>
                    <a:pt x="762" y="27813"/>
                  </a:lnTo>
                  <a:cubicBezTo>
                    <a:pt x="0" y="13589"/>
                    <a:pt x="10922" y="1270"/>
                    <a:pt x="25273" y="635"/>
                  </a:cubicBezTo>
                  <a:cubicBezTo>
                    <a:pt x="39624" y="0"/>
                    <a:pt x="51689" y="10795"/>
                    <a:pt x="52451" y="25146"/>
                  </a:cubicBezTo>
                  <a:lnTo>
                    <a:pt x="57150" y="115697"/>
                  </a:lnTo>
                  <a:cubicBezTo>
                    <a:pt x="57658" y="126492"/>
                    <a:pt x="51562" y="136017"/>
                    <a:pt x="42418" y="140462"/>
                  </a:cubicBezTo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ar-SA"/>
            </a:p>
          </p:txBody>
        </p:sp>
      </p:grpSp>
      <p:sp>
        <p:nvSpPr>
          <p:cNvPr id="68" name="Freeform 32">
            <a:extLst>
              <a:ext uri="{FF2B5EF4-FFF2-40B4-BE49-F238E27FC236}">
                <a16:creationId xmlns:a16="http://schemas.microsoft.com/office/drawing/2014/main" id="{4425200E-8A3B-D971-2416-4A7848A29D1A}"/>
              </a:ext>
            </a:extLst>
          </p:cNvPr>
          <p:cNvSpPr/>
          <p:nvPr/>
        </p:nvSpPr>
        <p:spPr>
          <a:xfrm>
            <a:off x="13074801" y="258013"/>
            <a:ext cx="4984132" cy="1469973"/>
          </a:xfrm>
          <a:custGeom>
            <a:avLst/>
            <a:gdLst/>
            <a:ahLst/>
            <a:cxnLst/>
            <a:rect l="l" t="t" r="r" b="b"/>
            <a:pathLst>
              <a:path w="4984132" h="1469973">
                <a:moveTo>
                  <a:pt x="0" y="0"/>
                </a:moveTo>
                <a:lnTo>
                  <a:pt x="4984132" y="0"/>
                </a:lnTo>
                <a:lnTo>
                  <a:pt x="4984132" y="1469972"/>
                </a:lnTo>
                <a:lnTo>
                  <a:pt x="0" y="146997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57316" y="-66230"/>
            <a:ext cx="18402631" cy="10419459"/>
          </a:xfrm>
          <a:custGeom>
            <a:avLst/>
            <a:gdLst/>
            <a:ahLst/>
            <a:cxnLst/>
            <a:rect l="l" t="t" r="r" b="b"/>
            <a:pathLst>
              <a:path w="19460785" h="19460785">
                <a:moveTo>
                  <a:pt x="0" y="0"/>
                </a:moveTo>
                <a:lnTo>
                  <a:pt x="19460784" y="0"/>
                </a:lnTo>
                <a:lnTo>
                  <a:pt x="19460784" y="19460785"/>
                </a:lnTo>
                <a:lnTo>
                  <a:pt x="0" y="1946078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  <p:sp>
        <p:nvSpPr>
          <p:cNvPr id="13" name="Freeform 13"/>
          <p:cNvSpPr/>
          <p:nvPr/>
        </p:nvSpPr>
        <p:spPr>
          <a:xfrm rot="-6312860">
            <a:off x="14533246" y="7716732"/>
            <a:ext cx="4889736" cy="1998679"/>
          </a:xfrm>
          <a:custGeom>
            <a:avLst/>
            <a:gdLst/>
            <a:ahLst/>
            <a:cxnLst/>
            <a:rect l="l" t="t" r="r" b="b"/>
            <a:pathLst>
              <a:path w="4889736" h="1998679">
                <a:moveTo>
                  <a:pt x="0" y="0"/>
                </a:moveTo>
                <a:lnTo>
                  <a:pt x="4889736" y="0"/>
                </a:lnTo>
                <a:lnTo>
                  <a:pt x="4889736" y="1998680"/>
                </a:lnTo>
                <a:lnTo>
                  <a:pt x="0" y="199868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  <p:sp>
        <p:nvSpPr>
          <p:cNvPr id="15" name="Freeform 15"/>
          <p:cNvSpPr/>
          <p:nvPr/>
        </p:nvSpPr>
        <p:spPr>
          <a:xfrm rot="10127957">
            <a:off x="20672" y="59667"/>
            <a:ext cx="4889736" cy="1998679"/>
          </a:xfrm>
          <a:custGeom>
            <a:avLst/>
            <a:gdLst/>
            <a:ahLst/>
            <a:cxnLst/>
            <a:rect l="l" t="t" r="r" b="b"/>
            <a:pathLst>
              <a:path w="4889736" h="1998679">
                <a:moveTo>
                  <a:pt x="0" y="0"/>
                </a:moveTo>
                <a:lnTo>
                  <a:pt x="4889736" y="0"/>
                </a:lnTo>
                <a:lnTo>
                  <a:pt x="4889736" y="1998680"/>
                </a:lnTo>
                <a:lnTo>
                  <a:pt x="0" y="199868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  <p:grpSp>
        <p:nvGrpSpPr>
          <p:cNvPr id="17" name="Google Shape;11657;p207">
            <a:extLst>
              <a:ext uri="{FF2B5EF4-FFF2-40B4-BE49-F238E27FC236}">
                <a16:creationId xmlns:a16="http://schemas.microsoft.com/office/drawing/2014/main" id="{6E6122AB-6A5F-3095-F1C2-3E8EF96AF95E}"/>
              </a:ext>
            </a:extLst>
          </p:cNvPr>
          <p:cNvGrpSpPr/>
          <p:nvPr/>
        </p:nvGrpSpPr>
        <p:grpSpPr>
          <a:xfrm>
            <a:off x="3472653" y="1887828"/>
            <a:ext cx="11342691" cy="8305558"/>
            <a:chOff x="712675" y="1533500"/>
            <a:chExt cx="3532423" cy="2616196"/>
          </a:xfrm>
        </p:grpSpPr>
        <p:sp>
          <p:nvSpPr>
            <p:cNvPr id="18" name="Google Shape;11658;p207">
              <a:extLst>
                <a:ext uri="{FF2B5EF4-FFF2-40B4-BE49-F238E27FC236}">
                  <a16:creationId xmlns:a16="http://schemas.microsoft.com/office/drawing/2014/main" id="{69EDA042-43BA-2376-4B5F-696012987F8E}"/>
                </a:ext>
              </a:extLst>
            </p:cNvPr>
            <p:cNvSpPr/>
            <p:nvPr/>
          </p:nvSpPr>
          <p:spPr>
            <a:xfrm>
              <a:off x="1343085" y="1686827"/>
              <a:ext cx="2341947" cy="2204278"/>
            </a:xfrm>
            <a:custGeom>
              <a:avLst/>
              <a:gdLst/>
              <a:ahLst/>
              <a:cxnLst/>
              <a:rect l="l" t="t" r="r" b="b"/>
              <a:pathLst>
                <a:path w="53399" h="50260" extrusionOk="0">
                  <a:moveTo>
                    <a:pt x="25611" y="480"/>
                  </a:moveTo>
                  <a:cubicBezTo>
                    <a:pt x="25545" y="1817"/>
                    <a:pt x="25746" y="3213"/>
                    <a:pt x="25867" y="4545"/>
                  </a:cubicBezTo>
                  <a:cubicBezTo>
                    <a:pt x="25873" y="4592"/>
                    <a:pt x="25893" y="4627"/>
                    <a:pt x="25919" y="4657"/>
                  </a:cubicBezTo>
                  <a:cubicBezTo>
                    <a:pt x="25906" y="4690"/>
                    <a:pt x="25906" y="4726"/>
                    <a:pt x="25936" y="4759"/>
                  </a:cubicBezTo>
                  <a:cubicBezTo>
                    <a:pt x="26464" y="5277"/>
                    <a:pt x="27190" y="5597"/>
                    <a:pt x="27837" y="5941"/>
                  </a:cubicBezTo>
                  <a:cubicBezTo>
                    <a:pt x="28438" y="6259"/>
                    <a:pt x="29039" y="6578"/>
                    <a:pt x="29650" y="6877"/>
                  </a:cubicBezTo>
                  <a:cubicBezTo>
                    <a:pt x="29039" y="7252"/>
                    <a:pt x="28428" y="7626"/>
                    <a:pt x="27821" y="8007"/>
                  </a:cubicBezTo>
                  <a:cubicBezTo>
                    <a:pt x="27207" y="8387"/>
                    <a:pt x="26534" y="8733"/>
                    <a:pt x="26022" y="9242"/>
                  </a:cubicBezTo>
                  <a:cubicBezTo>
                    <a:pt x="26008" y="9251"/>
                    <a:pt x="26002" y="9261"/>
                    <a:pt x="25995" y="9274"/>
                  </a:cubicBezTo>
                  <a:cubicBezTo>
                    <a:pt x="25982" y="9272"/>
                    <a:pt x="25969" y="9270"/>
                    <a:pt x="25956" y="9270"/>
                  </a:cubicBezTo>
                  <a:cubicBezTo>
                    <a:pt x="25879" y="9270"/>
                    <a:pt x="25806" y="9312"/>
                    <a:pt x="25791" y="9402"/>
                  </a:cubicBezTo>
                  <a:cubicBezTo>
                    <a:pt x="25575" y="10867"/>
                    <a:pt x="25549" y="12486"/>
                    <a:pt x="25825" y="13951"/>
                  </a:cubicBezTo>
                  <a:cubicBezTo>
                    <a:pt x="24225" y="13977"/>
                    <a:pt x="22645" y="14282"/>
                    <a:pt x="21240" y="14877"/>
                  </a:cubicBezTo>
                  <a:cubicBezTo>
                    <a:pt x="17345" y="16522"/>
                    <a:pt x="14922" y="20157"/>
                    <a:pt x="14866" y="24245"/>
                  </a:cubicBezTo>
                  <a:cubicBezTo>
                    <a:pt x="14848" y="24240"/>
                    <a:pt x="14830" y="24238"/>
                    <a:pt x="14811" y="24238"/>
                  </a:cubicBezTo>
                  <a:cubicBezTo>
                    <a:pt x="14796" y="24238"/>
                    <a:pt x="14780" y="24239"/>
                    <a:pt x="14764" y="24242"/>
                  </a:cubicBezTo>
                  <a:cubicBezTo>
                    <a:pt x="14744" y="24245"/>
                    <a:pt x="14722" y="24248"/>
                    <a:pt x="14699" y="24248"/>
                  </a:cubicBezTo>
                  <a:cubicBezTo>
                    <a:pt x="14541" y="24275"/>
                    <a:pt x="14528" y="24436"/>
                    <a:pt x="14594" y="24547"/>
                  </a:cubicBezTo>
                  <a:cubicBezTo>
                    <a:pt x="14451" y="24432"/>
                    <a:pt x="14295" y="24374"/>
                    <a:pt x="14125" y="24374"/>
                  </a:cubicBezTo>
                  <a:cubicBezTo>
                    <a:pt x="14048" y="24374"/>
                    <a:pt x="13968" y="24386"/>
                    <a:pt x="13885" y="24409"/>
                  </a:cubicBezTo>
                  <a:cubicBezTo>
                    <a:pt x="13753" y="24416"/>
                    <a:pt x="13621" y="24422"/>
                    <a:pt x="13490" y="24429"/>
                  </a:cubicBezTo>
                  <a:cubicBezTo>
                    <a:pt x="13030" y="24448"/>
                    <a:pt x="12571" y="24459"/>
                    <a:pt x="12107" y="24468"/>
                  </a:cubicBezTo>
                  <a:cubicBezTo>
                    <a:pt x="11369" y="24485"/>
                    <a:pt x="10626" y="24488"/>
                    <a:pt x="9885" y="24521"/>
                  </a:cubicBezTo>
                  <a:cubicBezTo>
                    <a:pt x="9894" y="24478"/>
                    <a:pt x="9891" y="24433"/>
                    <a:pt x="9868" y="24380"/>
                  </a:cubicBezTo>
                  <a:cubicBezTo>
                    <a:pt x="9202" y="23086"/>
                    <a:pt x="8538" y="21792"/>
                    <a:pt x="7875" y="20495"/>
                  </a:cubicBezTo>
                  <a:cubicBezTo>
                    <a:pt x="7840" y="20426"/>
                    <a:pt x="7769" y="20393"/>
                    <a:pt x="7698" y="20393"/>
                  </a:cubicBezTo>
                  <a:cubicBezTo>
                    <a:pt x="7624" y="20393"/>
                    <a:pt x="7549" y="20428"/>
                    <a:pt x="7510" y="20495"/>
                  </a:cubicBezTo>
                  <a:cubicBezTo>
                    <a:pt x="6801" y="21756"/>
                    <a:pt x="6082" y="23034"/>
                    <a:pt x="5527" y="24374"/>
                  </a:cubicBezTo>
                  <a:cubicBezTo>
                    <a:pt x="5501" y="24363"/>
                    <a:pt x="5475" y="24357"/>
                    <a:pt x="5441" y="24357"/>
                  </a:cubicBezTo>
                  <a:cubicBezTo>
                    <a:pt x="3961" y="24406"/>
                    <a:pt x="2460" y="24537"/>
                    <a:pt x="1005" y="24836"/>
                  </a:cubicBezTo>
                  <a:cubicBezTo>
                    <a:pt x="946" y="22252"/>
                    <a:pt x="1278" y="19657"/>
                    <a:pt x="2043" y="17182"/>
                  </a:cubicBezTo>
                  <a:cubicBezTo>
                    <a:pt x="3626" y="12032"/>
                    <a:pt x="7349" y="7813"/>
                    <a:pt x="11776" y="4864"/>
                  </a:cubicBezTo>
                  <a:cubicBezTo>
                    <a:pt x="15983" y="2060"/>
                    <a:pt x="20790" y="585"/>
                    <a:pt x="25611" y="480"/>
                  </a:cubicBezTo>
                  <a:close/>
                  <a:moveTo>
                    <a:pt x="26156" y="468"/>
                  </a:moveTo>
                  <a:cubicBezTo>
                    <a:pt x="31037" y="468"/>
                    <a:pt x="35918" y="1869"/>
                    <a:pt x="40191" y="4733"/>
                  </a:cubicBezTo>
                  <a:cubicBezTo>
                    <a:pt x="46870" y="9209"/>
                    <a:pt x="50719" y="16916"/>
                    <a:pt x="50880" y="24810"/>
                  </a:cubicBezTo>
                  <a:cubicBezTo>
                    <a:pt x="50653" y="24809"/>
                    <a:pt x="50424" y="24808"/>
                    <a:pt x="50193" y="24808"/>
                  </a:cubicBezTo>
                  <a:cubicBezTo>
                    <a:pt x="48926" y="24808"/>
                    <a:pt x="47603" y="24840"/>
                    <a:pt x="46384" y="25079"/>
                  </a:cubicBezTo>
                  <a:cubicBezTo>
                    <a:pt x="46334" y="25036"/>
                    <a:pt x="46269" y="25011"/>
                    <a:pt x="46203" y="25011"/>
                  </a:cubicBezTo>
                  <a:cubicBezTo>
                    <a:pt x="46127" y="25011"/>
                    <a:pt x="46051" y="25045"/>
                    <a:pt x="45996" y="25125"/>
                  </a:cubicBezTo>
                  <a:cubicBezTo>
                    <a:pt x="45202" y="26320"/>
                    <a:pt x="44486" y="27569"/>
                    <a:pt x="43803" y="28830"/>
                  </a:cubicBezTo>
                  <a:cubicBezTo>
                    <a:pt x="43202" y="27516"/>
                    <a:pt x="42654" y="26179"/>
                    <a:pt x="42049" y="24869"/>
                  </a:cubicBezTo>
                  <a:cubicBezTo>
                    <a:pt x="42020" y="24801"/>
                    <a:pt x="41960" y="24772"/>
                    <a:pt x="41897" y="24772"/>
                  </a:cubicBezTo>
                  <a:cubicBezTo>
                    <a:pt x="41870" y="24772"/>
                    <a:pt x="41842" y="24777"/>
                    <a:pt x="41816" y="24787"/>
                  </a:cubicBezTo>
                  <a:cubicBezTo>
                    <a:pt x="41782" y="24735"/>
                    <a:pt x="41729" y="24698"/>
                    <a:pt x="41651" y="24698"/>
                  </a:cubicBezTo>
                  <a:cubicBezTo>
                    <a:pt x="41645" y="24698"/>
                    <a:pt x="41639" y="24698"/>
                    <a:pt x="41633" y="24698"/>
                  </a:cubicBezTo>
                  <a:cubicBezTo>
                    <a:pt x="40296" y="24810"/>
                    <a:pt x="38947" y="24738"/>
                    <a:pt x="37619" y="24879"/>
                  </a:cubicBezTo>
                  <a:cubicBezTo>
                    <a:pt x="37610" y="24879"/>
                    <a:pt x="37600" y="24882"/>
                    <a:pt x="37590" y="24886"/>
                  </a:cubicBezTo>
                  <a:cubicBezTo>
                    <a:pt x="37627" y="22308"/>
                    <a:pt x="36772" y="19710"/>
                    <a:pt x="35088" y="17746"/>
                  </a:cubicBezTo>
                  <a:cubicBezTo>
                    <a:pt x="32924" y="15227"/>
                    <a:pt x="29450" y="13951"/>
                    <a:pt x="26051" y="13951"/>
                  </a:cubicBezTo>
                  <a:cubicBezTo>
                    <a:pt x="26087" y="12446"/>
                    <a:pt x="26084" y="10952"/>
                    <a:pt x="26156" y="9451"/>
                  </a:cubicBezTo>
                  <a:cubicBezTo>
                    <a:pt x="26156" y="9442"/>
                    <a:pt x="26152" y="9432"/>
                    <a:pt x="26152" y="9425"/>
                  </a:cubicBezTo>
                  <a:cubicBezTo>
                    <a:pt x="26829" y="9195"/>
                    <a:pt x="27436" y="8762"/>
                    <a:pt x="28047" y="8394"/>
                  </a:cubicBezTo>
                  <a:cubicBezTo>
                    <a:pt x="28747" y="7974"/>
                    <a:pt x="29446" y="7547"/>
                    <a:pt x="30146" y="7123"/>
                  </a:cubicBezTo>
                  <a:cubicBezTo>
                    <a:pt x="30152" y="7120"/>
                    <a:pt x="30155" y="7110"/>
                    <a:pt x="30162" y="7107"/>
                  </a:cubicBezTo>
                  <a:cubicBezTo>
                    <a:pt x="30175" y="7109"/>
                    <a:pt x="30187" y="7110"/>
                    <a:pt x="30198" y="7110"/>
                  </a:cubicBezTo>
                  <a:cubicBezTo>
                    <a:pt x="30409" y="7110"/>
                    <a:pt x="30550" y="6818"/>
                    <a:pt x="30326" y="6696"/>
                  </a:cubicBezTo>
                  <a:cubicBezTo>
                    <a:pt x="29581" y="6296"/>
                    <a:pt x="28823" y="5928"/>
                    <a:pt x="28074" y="5541"/>
                  </a:cubicBezTo>
                  <a:cubicBezTo>
                    <a:pt x="27476" y="5232"/>
                    <a:pt x="26872" y="4841"/>
                    <a:pt x="26222" y="4651"/>
                  </a:cubicBezTo>
                  <a:cubicBezTo>
                    <a:pt x="26241" y="4621"/>
                    <a:pt x="26251" y="4588"/>
                    <a:pt x="26251" y="4545"/>
                  </a:cubicBezTo>
                  <a:cubicBezTo>
                    <a:pt x="26159" y="3205"/>
                    <a:pt x="26136" y="1790"/>
                    <a:pt x="25854" y="470"/>
                  </a:cubicBezTo>
                  <a:cubicBezTo>
                    <a:pt x="25955" y="469"/>
                    <a:pt x="26056" y="468"/>
                    <a:pt x="26156" y="468"/>
                  </a:cubicBezTo>
                  <a:close/>
                  <a:moveTo>
                    <a:pt x="26042" y="14421"/>
                  </a:moveTo>
                  <a:cubicBezTo>
                    <a:pt x="28880" y="14421"/>
                    <a:pt x="31745" y="15355"/>
                    <a:pt x="33844" y="17162"/>
                  </a:cubicBezTo>
                  <a:cubicBezTo>
                    <a:pt x="36834" y="19743"/>
                    <a:pt x="37853" y="24304"/>
                    <a:pt x="36602" y="27999"/>
                  </a:cubicBezTo>
                  <a:cubicBezTo>
                    <a:pt x="35085" y="32464"/>
                    <a:pt x="30638" y="35351"/>
                    <a:pt x="26048" y="35683"/>
                  </a:cubicBezTo>
                  <a:cubicBezTo>
                    <a:pt x="26041" y="35683"/>
                    <a:pt x="26034" y="35679"/>
                    <a:pt x="26028" y="35679"/>
                  </a:cubicBezTo>
                  <a:cubicBezTo>
                    <a:pt x="25836" y="35691"/>
                    <a:pt x="25647" y="35697"/>
                    <a:pt x="25458" y="35697"/>
                  </a:cubicBezTo>
                  <a:cubicBezTo>
                    <a:pt x="20768" y="35697"/>
                    <a:pt x="17142" y="32088"/>
                    <a:pt x="15831" y="27706"/>
                  </a:cubicBezTo>
                  <a:cubicBezTo>
                    <a:pt x="14465" y="23139"/>
                    <a:pt x="16025" y="18337"/>
                    <a:pt x="20229" y="15908"/>
                  </a:cubicBezTo>
                  <a:cubicBezTo>
                    <a:pt x="21953" y="14909"/>
                    <a:pt x="23991" y="14421"/>
                    <a:pt x="26042" y="14421"/>
                  </a:cubicBezTo>
                  <a:close/>
                  <a:moveTo>
                    <a:pt x="7688" y="21050"/>
                  </a:moveTo>
                  <a:cubicBezTo>
                    <a:pt x="8282" y="22219"/>
                    <a:pt x="8883" y="23388"/>
                    <a:pt x="9481" y="24557"/>
                  </a:cubicBezTo>
                  <a:cubicBezTo>
                    <a:pt x="9369" y="24619"/>
                    <a:pt x="9392" y="24807"/>
                    <a:pt x="9546" y="24823"/>
                  </a:cubicBezTo>
                  <a:cubicBezTo>
                    <a:pt x="10262" y="24902"/>
                    <a:pt x="10983" y="24927"/>
                    <a:pt x="11703" y="24927"/>
                  </a:cubicBezTo>
                  <a:cubicBezTo>
                    <a:pt x="11971" y="24927"/>
                    <a:pt x="12238" y="24923"/>
                    <a:pt x="12505" y="24918"/>
                  </a:cubicBezTo>
                  <a:cubicBezTo>
                    <a:pt x="12539" y="24918"/>
                    <a:pt x="12573" y="24917"/>
                    <a:pt x="12608" y="24917"/>
                  </a:cubicBezTo>
                  <a:cubicBezTo>
                    <a:pt x="12933" y="24917"/>
                    <a:pt x="13303" y="24941"/>
                    <a:pt x="13670" y="24941"/>
                  </a:cubicBezTo>
                  <a:cubicBezTo>
                    <a:pt x="14099" y="24941"/>
                    <a:pt x="14525" y="24909"/>
                    <a:pt x="14873" y="24771"/>
                  </a:cubicBezTo>
                  <a:cubicBezTo>
                    <a:pt x="14885" y="25145"/>
                    <a:pt x="14915" y="25519"/>
                    <a:pt x="14968" y="25900"/>
                  </a:cubicBezTo>
                  <a:cubicBezTo>
                    <a:pt x="15670" y="30879"/>
                    <a:pt x="19675" y="36054"/>
                    <a:pt x="24982" y="36054"/>
                  </a:cubicBezTo>
                  <a:cubicBezTo>
                    <a:pt x="25258" y="36054"/>
                    <a:pt x="25538" y="36040"/>
                    <a:pt x="25821" y="36011"/>
                  </a:cubicBezTo>
                  <a:cubicBezTo>
                    <a:pt x="25821" y="36014"/>
                    <a:pt x="25821" y="36014"/>
                    <a:pt x="25825" y="36021"/>
                  </a:cubicBezTo>
                  <a:cubicBezTo>
                    <a:pt x="25778" y="36057"/>
                    <a:pt x="25749" y="36113"/>
                    <a:pt x="25746" y="36185"/>
                  </a:cubicBezTo>
                  <a:cubicBezTo>
                    <a:pt x="25683" y="37594"/>
                    <a:pt x="25591" y="39036"/>
                    <a:pt x="25687" y="40444"/>
                  </a:cubicBezTo>
                  <a:cubicBezTo>
                    <a:pt x="25671" y="40442"/>
                    <a:pt x="25657" y="40440"/>
                    <a:pt x="25642" y="40440"/>
                  </a:cubicBezTo>
                  <a:cubicBezTo>
                    <a:pt x="25631" y="40440"/>
                    <a:pt x="25620" y="40441"/>
                    <a:pt x="25608" y="40444"/>
                  </a:cubicBezTo>
                  <a:cubicBezTo>
                    <a:pt x="24885" y="40602"/>
                    <a:pt x="24337" y="41085"/>
                    <a:pt x="23729" y="41476"/>
                  </a:cubicBezTo>
                  <a:cubicBezTo>
                    <a:pt x="22924" y="41994"/>
                    <a:pt x="22090" y="42447"/>
                    <a:pt x="21207" y="42808"/>
                  </a:cubicBezTo>
                  <a:cubicBezTo>
                    <a:pt x="21023" y="42884"/>
                    <a:pt x="20938" y="43157"/>
                    <a:pt x="21145" y="43262"/>
                  </a:cubicBezTo>
                  <a:cubicBezTo>
                    <a:pt x="22596" y="44020"/>
                    <a:pt x="24117" y="44716"/>
                    <a:pt x="25706" y="45133"/>
                  </a:cubicBezTo>
                  <a:cubicBezTo>
                    <a:pt x="25702" y="45153"/>
                    <a:pt x="25696" y="45173"/>
                    <a:pt x="25696" y="45192"/>
                  </a:cubicBezTo>
                  <a:cubicBezTo>
                    <a:pt x="25752" y="46713"/>
                    <a:pt x="25805" y="48243"/>
                    <a:pt x="25962" y="49757"/>
                  </a:cubicBezTo>
                  <a:cubicBezTo>
                    <a:pt x="15552" y="49613"/>
                    <a:pt x="6029" y="42927"/>
                    <a:pt x="2519" y="33055"/>
                  </a:cubicBezTo>
                  <a:cubicBezTo>
                    <a:pt x="1616" y="30511"/>
                    <a:pt x="1101" y="27811"/>
                    <a:pt x="1011" y="25106"/>
                  </a:cubicBezTo>
                  <a:cubicBezTo>
                    <a:pt x="2489" y="25039"/>
                    <a:pt x="3970" y="24902"/>
                    <a:pt x="5441" y="24790"/>
                  </a:cubicBezTo>
                  <a:cubicBezTo>
                    <a:pt x="5531" y="24783"/>
                    <a:pt x="5590" y="24734"/>
                    <a:pt x="5622" y="24672"/>
                  </a:cubicBezTo>
                  <a:cubicBezTo>
                    <a:pt x="5629" y="24673"/>
                    <a:pt x="5636" y="24673"/>
                    <a:pt x="5643" y="24673"/>
                  </a:cubicBezTo>
                  <a:cubicBezTo>
                    <a:pt x="5695" y="24673"/>
                    <a:pt x="5744" y="24652"/>
                    <a:pt x="5773" y="24600"/>
                  </a:cubicBezTo>
                  <a:cubicBezTo>
                    <a:pt x="6437" y="23434"/>
                    <a:pt x="7034" y="22229"/>
                    <a:pt x="7688" y="21050"/>
                  </a:cubicBezTo>
                  <a:close/>
                  <a:moveTo>
                    <a:pt x="41728" y="25129"/>
                  </a:moveTo>
                  <a:cubicBezTo>
                    <a:pt x="42237" y="26629"/>
                    <a:pt x="42900" y="28081"/>
                    <a:pt x="43567" y="29519"/>
                  </a:cubicBezTo>
                  <a:cubicBezTo>
                    <a:pt x="43605" y="29601"/>
                    <a:pt x="43690" y="29640"/>
                    <a:pt x="43775" y="29640"/>
                  </a:cubicBezTo>
                  <a:cubicBezTo>
                    <a:pt x="43865" y="29640"/>
                    <a:pt x="43955" y="29598"/>
                    <a:pt x="43997" y="29519"/>
                  </a:cubicBezTo>
                  <a:cubicBezTo>
                    <a:pt x="44759" y="28104"/>
                    <a:pt x="45587" y="26738"/>
                    <a:pt x="46434" y="25378"/>
                  </a:cubicBezTo>
                  <a:cubicBezTo>
                    <a:pt x="46440" y="25371"/>
                    <a:pt x="46440" y="25362"/>
                    <a:pt x="46443" y="25352"/>
                  </a:cubicBezTo>
                  <a:cubicBezTo>
                    <a:pt x="46948" y="25409"/>
                    <a:pt x="47466" y="25432"/>
                    <a:pt x="47990" y="25432"/>
                  </a:cubicBezTo>
                  <a:cubicBezTo>
                    <a:pt x="48961" y="25432"/>
                    <a:pt x="49948" y="25354"/>
                    <a:pt x="50890" y="25280"/>
                  </a:cubicBezTo>
                  <a:lnTo>
                    <a:pt x="50890" y="25280"/>
                  </a:lnTo>
                  <a:cubicBezTo>
                    <a:pt x="50893" y="27178"/>
                    <a:pt x="50682" y="29086"/>
                    <a:pt x="50246" y="30957"/>
                  </a:cubicBezTo>
                  <a:cubicBezTo>
                    <a:pt x="47770" y="41603"/>
                    <a:pt x="37810" y="49281"/>
                    <a:pt x="27042" y="49806"/>
                  </a:cubicBezTo>
                  <a:cubicBezTo>
                    <a:pt x="27018" y="49776"/>
                    <a:pt x="26982" y="49754"/>
                    <a:pt x="26931" y="49754"/>
                  </a:cubicBezTo>
                  <a:cubicBezTo>
                    <a:pt x="26928" y="49754"/>
                    <a:pt x="26924" y="49754"/>
                    <a:pt x="26921" y="49754"/>
                  </a:cubicBezTo>
                  <a:cubicBezTo>
                    <a:pt x="26852" y="49755"/>
                    <a:pt x="26783" y="49755"/>
                    <a:pt x="26715" y="49755"/>
                  </a:cubicBezTo>
                  <a:cubicBezTo>
                    <a:pt x="26578" y="49755"/>
                    <a:pt x="26441" y="49754"/>
                    <a:pt x="26304" y="49754"/>
                  </a:cubicBezTo>
                  <a:cubicBezTo>
                    <a:pt x="26317" y="48237"/>
                    <a:pt x="26222" y="46710"/>
                    <a:pt x="26130" y="45192"/>
                  </a:cubicBezTo>
                  <a:cubicBezTo>
                    <a:pt x="26130" y="45189"/>
                    <a:pt x="26126" y="45186"/>
                    <a:pt x="26123" y="45176"/>
                  </a:cubicBezTo>
                  <a:cubicBezTo>
                    <a:pt x="26215" y="45104"/>
                    <a:pt x="26211" y="44939"/>
                    <a:pt x="26070" y="44880"/>
                  </a:cubicBezTo>
                  <a:cubicBezTo>
                    <a:pt x="24652" y="44296"/>
                    <a:pt x="23233" y="43748"/>
                    <a:pt x="21860" y="43068"/>
                  </a:cubicBezTo>
                  <a:cubicBezTo>
                    <a:pt x="22386" y="42828"/>
                    <a:pt x="22895" y="42566"/>
                    <a:pt x="23394" y="42270"/>
                  </a:cubicBezTo>
                  <a:cubicBezTo>
                    <a:pt x="24150" y="41823"/>
                    <a:pt x="24875" y="41127"/>
                    <a:pt x="25739" y="40924"/>
                  </a:cubicBezTo>
                  <a:cubicBezTo>
                    <a:pt x="25788" y="40911"/>
                    <a:pt x="25821" y="40891"/>
                    <a:pt x="25847" y="40865"/>
                  </a:cubicBezTo>
                  <a:cubicBezTo>
                    <a:pt x="25850" y="40865"/>
                    <a:pt x="25853" y="40865"/>
                    <a:pt x="25856" y="40865"/>
                  </a:cubicBezTo>
                  <a:cubicBezTo>
                    <a:pt x="25911" y="40865"/>
                    <a:pt x="25956" y="40838"/>
                    <a:pt x="25966" y="40770"/>
                  </a:cubicBezTo>
                  <a:cubicBezTo>
                    <a:pt x="26185" y="39269"/>
                    <a:pt x="26175" y="37705"/>
                    <a:pt x="26199" y="36185"/>
                  </a:cubicBezTo>
                  <a:cubicBezTo>
                    <a:pt x="26199" y="36172"/>
                    <a:pt x="26195" y="36156"/>
                    <a:pt x="26192" y="36139"/>
                  </a:cubicBezTo>
                  <a:cubicBezTo>
                    <a:pt x="30546" y="35785"/>
                    <a:pt x="34740" y="33269"/>
                    <a:pt x="36622" y="29230"/>
                  </a:cubicBezTo>
                  <a:cubicBezTo>
                    <a:pt x="37213" y="27952"/>
                    <a:pt x="37528" y="26561"/>
                    <a:pt x="37580" y="25155"/>
                  </a:cubicBezTo>
                  <a:lnTo>
                    <a:pt x="37583" y="25155"/>
                  </a:lnTo>
                  <a:cubicBezTo>
                    <a:pt x="38135" y="25258"/>
                    <a:pt x="38705" y="25296"/>
                    <a:pt x="39278" y="25296"/>
                  </a:cubicBezTo>
                  <a:cubicBezTo>
                    <a:pt x="40068" y="25296"/>
                    <a:pt x="40865" y="25224"/>
                    <a:pt x="41633" y="25158"/>
                  </a:cubicBezTo>
                  <a:cubicBezTo>
                    <a:pt x="41669" y="25155"/>
                    <a:pt x="41701" y="25145"/>
                    <a:pt x="41728" y="25129"/>
                  </a:cubicBezTo>
                  <a:close/>
                  <a:moveTo>
                    <a:pt x="26070" y="0"/>
                  </a:moveTo>
                  <a:cubicBezTo>
                    <a:pt x="22201" y="0"/>
                    <a:pt x="18318" y="863"/>
                    <a:pt x="14758" y="2631"/>
                  </a:cubicBezTo>
                  <a:cubicBezTo>
                    <a:pt x="10009" y="4992"/>
                    <a:pt x="5711" y="8693"/>
                    <a:pt x="3162" y="13389"/>
                  </a:cubicBezTo>
                  <a:cubicBezTo>
                    <a:pt x="532" y="18229"/>
                    <a:pt x="0" y="24081"/>
                    <a:pt x="1071" y="29433"/>
                  </a:cubicBezTo>
                  <a:cubicBezTo>
                    <a:pt x="3454" y="41352"/>
                    <a:pt x="14019" y="50082"/>
                    <a:pt x="26136" y="50082"/>
                  </a:cubicBezTo>
                  <a:cubicBezTo>
                    <a:pt x="26155" y="50082"/>
                    <a:pt x="26173" y="50082"/>
                    <a:pt x="26192" y="50082"/>
                  </a:cubicBezTo>
                  <a:cubicBezTo>
                    <a:pt x="26205" y="50174"/>
                    <a:pt x="26267" y="50259"/>
                    <a:pt x="26392" y="50259"/>
                  </a:cubicBezTo>
                  <a:cubicBezTo>
                    <a:pt x="36260" y="50171"/>
                    <a:pt x="45701" y="43892"/>
                    <a:pt x="49471" y="34747"/>
                  </a:cubicBezTo>
                  <a:cubicBezTo>
                    <a:pt x="53398" y="25221"/>
                    <a:pt x="50939" y="13494"/>
                    <a:pt x="43274" y="6555"/>
                  </a:cubicBezTo>
                  <a:cubicBezTo>
                    <a:pt x="38510" y="2243"/>
                    <a:pt x="32307" y="0"/>
                    <a:pt x="2607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1659;p207">
              <a:extLst>
                <a:ext uri="{FF2B5EF4-FFF2-40B4-BE49-F238E27FC236}">
                  <a16:creationId xmlns:a16="http://schemas.microsoft.com/office/drawing/2014/main" id="{96300BBD-C4EB-BC96-80D4-5E5EDE37D630}"/>
                </a:ext>
              </a:extLst>
            </p:cNvPr>
            <p:cNvSpPr/>
            <p:nvPr/>
          </p:nvSpPr>
          <p:spPr>
            <a:xfrm>
              <a:off x="2628157" y="3771822"/>
              <a:ext cx="99776" cy="30876"/>
            </a:xfrm>
            <a:custGeom>
              <a:avLst/>
              <a:gdLst/>
              <a:ahLst/>
              <a:cxnLst/>
              <a:rect l="l" t="t" r="r" b="b"/>
              <a:pathLst>
                <a:path w="2275" h="704" extrusionOk="0">
                  <a:moveTo>
                    <a:pt x="2097" y="1"/>
                  </a:moveTo>
                  <a:cubicBezTo>
                    <a:pt x="2081" y="1"/>
                    <a:pt x="2064" y="4"/>
                    <a:pt x="2047" y="10"/>
                  </a:cubicBezTo>
                  <a:cubicBezTo>
                    <a:pt x="1416" y="260"/>
                    <a:pt x="795" y="441"/>
                    <a:pt x="122" y="512"/>
                  </a:cubicBezTo>
                  <a:cubicBezTo>
                    <a:pt x="6" y="526"/>
                    <a:pt x="1" y="703"/>
                    <a:pt x="116" y="703"/>
                  </a:cubicBezTo>
                  <a:cubicBezTo>
                    <a:pt x="118" y="703"/>
                    <a:pt x="120" y="703"/>
                    <a:pt x="122" y="703"/>
                  </a:cubicBezTo>
                  <a:cubicBezTo>
                    <a:pt x="802" y="664"/>
                    <a:pt x="1489" y="542"/>
                    <a:pt x="2122" y="289"/>
                  </a:cubicBezTo>
                  <a:cubicBezTo>
                    <a:pt x="2275" y="231"/>
                    <a:pt x="2231" y="1"/>
                    <a:pt x="209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11660;p207">
              <a:extLst>
                <a:ext uri="{FF2B5EF4-FFF2-40B4-BE49-F238E27FC236}">
                  <a16:creationId xmlns:a16="http://schemas.microsoft.com/office/drawing/2014/main" id="{8710EBAC-46D8-6011-1374-5303B6B61668}"/>
                </a:ext>
              </a:extLst>
            </p:cNvPr>
            <p:cNvSpPr/>
            <p:nvPr/>
          </p:nvSpPr>
          <p:spPr>
            <a:xfrm>
              <a:off x="2592720" y="3811908"/>
              <a:ext cx="114775" cy="25657"/>
            </a:xfrm>
            <a:custGeom>
              <a:avLst/>
              <a:gdLst/>
              <a:ahLst/>
              <a:cxnLst/>
              <a:rect l="l" t="t" r="r" b="b"/>
              <a:pathLst>
                <a:path w="2617" h="585" extrusionOk="0">
                  <a:moveTo>
                    <a:pt x="2432" y="1"/>
                  </a:moveTo>
                  <a:cubicBezTo>
                    <a:pt x="2425" y="1"/>
                    <a:pt x="2418" y="1"/>
                    <a:pt x="2411" y="3"/>
                  </a:cubicBezTo>
                  <a:cubicBezTo>
                    <a:pt x="1639" y="160"/>
                    <a:pt x="924" y="364"/>
                    <a:pt x="125" y="391"/>
                  </a:cubicBezTo>
                  <a:cubicBezTo>
                    <a:pt x="1" y="394"/>
                    <a:pt x="1" y="584"/>
                    <a:pt x="125" y="584"/>
                  </a:cubicBezTo>
                  <a:cubicBezTo>
                    <a:pt x="165" y="584"/>
                    <a:pt x="204" y="584"/>
                    <a:pt x="244" y="584"/>
                  </a:cubicBezTo>
                  <a:cubicBezTo>
                    <a:pt x="997" y="584"/>
                    <a:pt x="1813" y="516"/>
                    <a:pt x="2497" y="213"/>
                  </a:cubicBezTo>
                  <a:cubicBezTo>
                    <a:pt x="2617" y="161"/>
                    <a:pt x="2540" y="1"/>
                    <a:pt x="243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11661;p207">
              <a:extLst>
                <a:ext uri="{FF2B5EF4-FFF2-40B4-BE49-F238E27FC236}">
                  <a16:creationId xmlns:a16="http://schemas.microsoft.com/office/drawing/2014/main" id="{5EB161AF-4E01-77DA-8DA5-8CE48FC7D774}"/>
                </a:ext>
              </a:extLst>
            </p:cNvPr>
            <p:cNvSpPr/>
            <p:nvPr/>
          </p:nvSpPr>
          <p:spPr>
            <a:xfrm>
              <a:off x="2637718" y="2271055"/>
              <a:ext cx="63462" cy="24604"/>
            </a:xfrm>
            <a:custGeom>
              <a:avLst/>
              <a:gdLst/>
              <a:ahLst/>
              <a:cxnLst/>
              <a:rect l="l" t="t" r="r" b="b"/>
              <a:pathLst>
                <a:path w="1447" h="561" extrusionOk="0">
                  <a:moveTo>
                    <a:pt x="423" y="1"/>
                  </a:moveTo>
                  <a:cubicBezTo>
                    <a:pt x="326" y="1"/>
                    <a:pt x="230" y="8"/>
                    <a:pt x="137" y="22"/>
                  </a:cubicBezTo>
                  <a:cubicBezTo>
                    <a:pt x="0" y="38"/>
                    <a:pt x="32" y="265"/>
                    <a:pt x="168" y="265"/>
                  </a:cubicBezTo>
                  <a:cubicBezTo>
                    <a:pt x="169" y="265"/>
                    <a:pt x="169" y="265"/>
                    <a:pt x="170" y="265"/>
                  </a:cubicBezTo>
                  <a:cubicBezTo>
                    <a:pt x="196" y="264"/>
                    <a:pt x="221" y="263"/>
                    <a:pt x="245" y="263"/>
                  </a:cubicBezTo>
                  <a:cubicBezTo>
                    <a:pt x="587" y="263"/>
                    <a:pt x="862" y="369"/>
                    <a:pt x="1165" y="537"/>
                  </a:cubicBezTo>
                  <a:cubicBezTo>
                    <a:pt x="1193" y="553"/>
                    <a:pt x="1221" y="560"/>
                    <a:pt x="1246" y="560"/>
                  </a:cubicBezTo>
                  <a:cubicBezTo>
                    <a:pt x="1376" y="560"/>
                    <a:pt x="1447" y="370"/>
                    <a:pt x="1320" y="271"/>
                  </a:cubicBezTo>
                  <a:cubicBezTo>
                    <a:pt x="1068" y="80"/>
                    <a:pt x="741" y="1"/>
                    <a:pt x="42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11662;p207">
              <a:extLst>
                <a:ext uri="{FF2B5EF4-FFF2-40B4-BE49-F238E27FC236}">
                  <a16:creationId xmlns:a16="http://schemas.microsoft.com/office/drawing/2014/main" id="{5967E80B-64E5-65A8-88E9-52ADD10872EE}"/>
                </a:ext>
              </a:extLst>
            </p:cNvPr>
            <p:cNvSpPr/>
            <p:nvPr/>
          </p:nvSpPr>
          <p:spPr>
            <a:xfrm>
              <a:off x="2596316" y="2287940"/>
              <a:ext cx="83768" cy="26315"/>
            </a:xfrm>
            <a:custGeom>
              <a:avLst/>
              <a:gdLst/>
              <a:ahLst/>
              <a:cxnLst/>
              <a:rect l="l" t="t" r="r" b="b"/>
              <a:pathLst>
                <a:path w="1910" h="600" extrusionOk="0">
                  <a:moveTo>
                    <a:pt x="208" y="1"/>
                  </a:moveTo>
                  <a:cubicBezTo>
                    <a:pt x="184" y="1"/>
                    <a:pt x="160" y="1"/>
                    <a:pt x="136" y="1"/>
                  </a:cubicBezTo>
                  <a:cubicBezTo>
                    <a:pt x="1" y="4"/>
                    <a:pt x="4" y="201"/>
                    <a:pt x="136" y="208"/>
                  </a:cubicBezTo>
                  <a:cubicBezTo>
                    <a:pt x="701" y="248"/>
                    <a:pt x="1177" y="405"/>
                    <a:pt x="1702" y="592"/>
                  </a:cubicBezTo>
                  <a:cubicBezTo>
                    <a:pt x="1717" y="597"/>
                    <a:pt x="1730" y="600"/>
                    <a:pt x="1743" y="600"/>
                  </a:cubicBezTo>
                  <a:cubicBezTo>
                    <a:pt x="1855" y="600"/>
                    <a:pt x="1909" y="425"/>
                    <a:pt x="1797" y="366"/>
                  </a:cubicBezTo>
                  <a:cubicBezTo>
                    <a:pt x="1326" y="102"/>
                    <a:pt x="746" y="1"/>
                    <a:pt x="20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11663;p207">
              <a:extLst>
                <a:ext uri="{FF2B5EF4-FFF2-40B4-BE49-F238E27FC236}">
                  <a16:creationId xmlns:a16="http://schemas.microsoft.com/office/drawing/2014/main" id="{9AB0BF54-9C69-7C75-DC6C-B7F04C78F400}"/>
                </a:ext>
              </a:extLst>
            </p:cNvPr>
            <p:cNvSpPr/>
            <p:nvPr/>
          </p:nvSpPr>
          <p:spPr>
            <a:xfrm>
              <a:off x="1971433" y="2858617"/>
              <a:ext cx="27016" cy="80040"/>
            </a:xfrm>
            <a:custGeom>
              <a:avLst/>
              <a:gdLst/>
              <a:ahLst/>
              <a:cxnLst/>
              <a:rect l="l" t="t" r="r" b="b"/>
              <a:pathLst>
                <a:path w="616" h="1825" extrusionOk="0">
                  <a:moveTo>
                    <a:pt x="278" y="0"/>
                  </a:moveTo>
                  <a:cubicBezTo>
                    <a:pt x="237" y="0"/>
                    <a:pt x="196" y="24"/>
                    <a:pt x="178" y="79"/>
                  </a:cubicBezTo>
                  <a:cubicBezTo>
                    <a:pt x="0" y="604"/>
                    <a:pt x="37" y="1320"/>
                    <a:pt x="378" y="1777"/>
                  </a:cubicBezTo>
                  <a:cubicBezTo>
                    <a:pt x="404" y="1809"/>
                    <a:pt x="443" y="1824"/>
                    <a:pt x="481" y="1824"/>
                  </a:cubicBezTo>
                  <a:cubicBezTo>
                    <a:pt x="551" y="1824"/>
                    <a:pt x="616" y="1774"/>
                    <a:pt x="588" y="1688"/>
                  </a:cubicBezTo>
                  <a:cubicBezTo>
                    <a:pt x="414" y="1143"/>
                    <a:pt x="299" y="716"/>
                    <a:pt x="391" y="138"/>
                  </a:cubicBezTo>
                  <a:cubicBezTo>
                    <a:pt x="405" y="55"/>
                    <a:pt x="341" y="0"/>
                    <a:pt x="27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11664;p207">
              <a:extLst>
                <a:ext uri="{FF2B5EF4-FFF2-40B4-BE49-F238E27FC236}">
                  <a16:creationId xmlns:a16="http://schemas.microsoft.com/office/drawing/2014/main" id="{0E8F8FFF-C392-2203-B5B2-BDA47138C557}"/>
                </a:ext>
              </a:extLst>
            </p:cNvPr>
            <p:cNvSpPr/>
            <p:nvPr/>
          </p:nvSpPr>
          <p:spPr>
            <a:xfrm>
              <a:off x="1955249" y="2902124"/>
              <a:ext cx="33946" cy="63681"/>
            </a:xfrm>
            <a:custGeom>
              <a:avLst/>
              <a:gdLst/>
              <a:ahLst/>
              <a:cxnLst/>
              <a:rect l="l" t="t" r="r" b="b"/>
              <a:pathLst>
                <a:path w="774" h="1452" extrusionOk="0">
                  <a:moveTo>
                    <a:pt x="99" y="1"/>
                  </a:moveTo>
                  <a:cubicBezTo>
                    <a:pt x="47" y="1"/>
                    <a:pt x="0" y="35"/>
                    <a:pt x="5" y="104"/>
                  </a:cubicBezTo>
                  <a:cubicBezTo>
                    <a:pt x="38" y="568"/>
                    <a:pt x="183" y="1077"/>
                    <a:pt x="518" y="1415"/>
                  </a:cubicBezTo>
                  <a:cubicBezTo>
                    <a:pt x="542" y="1441"/>
                    <a:pt x="572" y="1451"/>
                    <a:pt x="601" y="1451"/>
                  </a:cubicBezTo>
                  <a:cubicBezTo>
                    <a:pt x="689" y="1451"/>
                    <a:pt x="774" y="1354"/>
                    <a:pt x="715" y="1261"/>
                  </a:cubicBezTo>
                  <a:cubicBezTo>
                    <a:pt x="485" y="886"/>
                    <a:pt x="277" y="551"/>
                    <a:pt x="218" y="104"/>
                  </a:cubicBezTo>
                  <a:cubicBezTo>
                    <a:pt x="208" y="36"/>
                    <a:pt x="151" y="1"/>
                    <a:pt x="9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11665;p207">
              <a:extLst>
                <a:ext uri="{FF2B5EF4-FFF2-40B4-BE49-F238E27FC236}">
                  <a16:creationId xmlns:a16="http://schemas.microsoft.com/office/drawing/2014/main" id="{6E27837A-1EF1-6F80-9410-8EBACF957630}"/>
                </a:ext>
              </a:extLst>
            </p:cNvPr>
            <p:cNvSpPr/>
            <p:nvPr/>
          </p:nvSpPr>
          <p:spPr>
            <a:xfrm>
              <a:off x="1502858" y="2310088"/>
              <a:ext cx="36182" cy="53725"/>
            </a:xfrm>
            <a:custGeom>
              <a:avLst/>
              <a:gdLst/>
              <a:ahLst/>
              <a:cxnLst/>
              <a:rect l="l" t="t" r="r" b="b"/>
              <a:pathLst>
                <a:path w="825" h="1225" extrusionOk="0">
                  <a:moveTo>
                    <a:pt x="632" y="1"/>
                  </a:moveTo>
                  <a:cubicBezTo>
                    <a:pt x="600" y="1"/>
                    <a:pt x="568" y="12"/>
                    <a:pt x="541" y="38"/>
                  </a:cubicBezTo>
                  <a:cubicBezTo>
                    <a:pt x="262" y="304"/>
                    <a:pt x="101" y="728"/>
                    <a:pt x="19" y="1095"/>
                  </a:cubicBezTo>
                  <a:cubicBezTo>
                    <a:pt x="1" y="1173"/>
                    <a:pt x="62" y="1224"/>
                    <a:pt x="122" y="1224"/>
                  </a:cubicBezTo>
                  <a:cubicBezTo>
                    <a:pt x="162" y="1224"/>
                    <a:pt x="200" y="1202"/>
                    <a:pt x="216" y="1151"/>
                  </a:cubicBezTo>
                  <a:cubicBezTo>
                    <a:pt x="331" y="777"/>
                    <a:pt x="537" y="518"/>
                    <a:pt x="757" y="202"/>
                  </a:cubicBezTo>
                  <a:cubicBezTo>
                    <a:pt x="824" y="103"/>
                    <a:pt x="730" y="1"/>
                    <a:pt x="63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11666;p207">
              <a:extLst>
                <a:ext uri="{FF2B5EF4-FFF2-40B4-BE49-F238E27FC236}">
                  <a16:creationId xmlns:a16="http://schemas.microsoft.com/office/drawing/2014/main" id="{7AA9D0CE-F310-6677-B5DA-6B17E366886C}"/>
                </a:ext>
              </a:extLst>
            </p:cNvPr>
            <p:cNvSpPr/>
            <p:nvPr/>
          </p:nvSpPr>
          <p:spPr>
            <a:xfrm>
              <a:off x="1467289" y="2314913"/>
              <a:ext cx="38726" cy="59515"/>
            </a:xfrm>
            <a:custGeom>
              <a:avLst/>
              <a:gdLst/>
              <a:ahLst/>
              <a:cxnLst/>
              <a:rect l="l" t="t" r="r" b="b"/>
              <a:pathLst>
                <a:path w="883" h="1357" extrusionOk="0">
                  <a:moveTo>
                    <a:pt x="734" y="1"/>
                  </a:moveTo>
                  <a:cubicBezTo>
                    <a:pt x="706" y="1"/>
                    <a:pt x="680" y="11"/>
                    <a:pt x="659" y="36"/>
                  </a:cubicBezTo>
                  <a:cubicBezTo>
                    <a:pt x="383" y="368"/>
                    <a:pt x="203" y="835"/>
                    <a:pt x="32" y="1229"/>
                  </a:cubicBezTo>
                  <a:cubicBezTo>
                    <a:pt x="0" y="1296"/>
                    <a:pt x="52" y="1356"/>
                    <a:pt x="108" y="1356"/>
                  </a:cubicBezTo>
                  <a:cubicBezTo>
                    <a:pt x="134" y="1356"/>
                    <a:pt x="160" y="1344"/>
                    <a:pt x="180" y="1314"/>
                  </a:cubicBezTo>
                  <a:cubicBezTo>
                    <a:pt x="422" y="962"/>
                    <a:pt x="721" y="562"/>
                    <a:pt x="856" y="151"/>
                  </a:cubicBezTo>
                  <a:cubicBezTo>
                    <a:pt x="882" y="75"/>
                    <a:pt x="806" y="1"/>
                    <a:pt x="73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11671;p207">
              <a:extLst>
                <a:ext uri="{FF2B5EF4-FFF2-40B4-BE49-F238E27FC236}">
                  <a16:creationId xmlns:a16="http://schemas.microsoft.com/office/drawing/2014/main" id="{72248FDA-6F76-13C9-129E-49C1100B83DB}"/>
                </a:ext>
              </a:extLst>
            </p:cNvPr>
            <p:cNvSpPr/>
            <p:nvPr/>
          </p:nvSpPr>
          <p:spPr>
            <a:xfrm>
              <a:off x="3413077" y="1533500"/>
              <a:ext cx="832021" cy="649880"/>
            </a:xfrm>
            <a:custGeom>
              <a:avLst/>
              <a:gdLst/>
              <a:ahLst/>
              <a:cxnLst/>
              <a:rect l="l" t="t" r="r" b="b"/>
              <a:pathLst>
                <a:path w="18971" h="14818" extrusionOk="0">
                  <a:moveTo>
                    <a:pt x="9297" y="521"/>
                  </a:moveTo>
                  <a:cubicBezTo>
                    <a:pt x="13467" y="521"/>
                    <a:pt x="17788" y="3200"/>
                    <a:pt x="17704" y="7779"/>
                  </a:cubicBezTo>
                  <a:cubicBezTo>
                    <a:pt x="17667" y="9864"/>
                    <a:pt x="16587" y="11890"/>
                    <a:pt x="14837" y="13036"/>
                  </a:cubicBezTo>
                  <a:cubicBezTo>
                    <a:pt x="13333" y="14020"/>
                    <a:pt x="11541" y="14280"/>
                    <a:pt x="9777" y="14280"/>
                  </a:cubicBezTo>
                  <a:cubicBezTo>
                    <a:pt x="9622" y="14280"/>
                    <a:pt x="9468" y="14278"/>
                    <a:pt x="9313" y="14275"/>
                  </a:cubicBezTo>
                  <a:cubicBezTo>
                    <a:pt x="9291" y="14243"/>
                    <a:pt x="9258" y="14224"/>
                    <a:pt x="9212" y="14224"/>
                  </a:cubicBezTo>
                  <a:cubicBezTo>
                    <a:pt x="9206" y="14224"/>
                    <a:pt x="9199" y="14224"/>
                    <a:pt x="9192" y="14225"/>
                  </a:cubicBezTo>
                  <a:cubicBezTo>
                    <a:pt x="8841" y="14270"/>
                    <a:pt x="8491" y="14293"/>
                    <a:pt x="8145" y="14293"/>
                  </a:cubicBezTo>
                  <a:cubicBezTo>
                    <a:pt x="4607" y="14293"/>
                    <a:pt x="1428" y="11967"/>
                    <a:pt x="1156" y="8156"/>
                  </a:cubicBezTo>
                  <a:cubicBezTo>
                    <a:pt x="835" y="3641"/>
                    <a:pt x="4992" y="574"/>
                    <a:pt x="9175" y="522"/>
                  </a:cubicBezTo>
                  <a:cubicBezTo>
                    <a:pt x="9216" y="521"/>
                    <a:pt x="9257" y="521"/>
                    <a:pt x="9297" y="521"/>
                  </a:cubicBezTo>
                  <a:close/>
                  <a:moveTo>
                    <a:pt x="9400" y="0"/>
                  </a:moveTo>
                  <a:cubicBezTo>
                    <a:pt x="7669" y="0"/>
                    <a:pt x="5946" y="417"/>
                    <a:pt x="4506" y="1257"/>
                  </a:cubicBezTo>
                  <a:cubicBezTo>
                    <a:pt x="1593" y="2961"/>
                    <a:pt x="0" y="6311"/>
                    <a:pt x="923" y="9618"/>
                  </a:cubicBezTo>
                  <a:cubicBezTo>
                    <a:pt x="1765" y="12627"/>
                    <a:pt x="4599" y="14735"/>
                    <a:pt x="7643" y="14735"/>
                  </a:cubicBezTo>
                  <a:cubicBezTo>
                    <a:pt x="7994" y="14735"/>
                    <a:pt x="8348" y="14707"/>
                    <a:pt x="8703" y="14649"/>
                  </a:cubicBezTo>
                  <a:cubicBezTo>
                    <a:pt x="8742" y="14731"/>
                    <a:pt x="8815" y="14796"/>
                    <a:pt x="8933" y="14803"/>
                  </a:cubicBezTo>
                  <a:cubicBezTo>
                    <a:pt x="9163" y="14812"/>
                    <a:pt x="9393" y="14818"/>
                    <a:pt x="9624" y="14818"/>
                  </a:cubicBezTo>
                  <a:cubicBezTo>
                    <a:pt x="12940" y="14818"/>
                    <a:pt x="16258" y="13759"/>
                    <a:pt x="17664" y="10452"/>
                  </a:cubicBezTo>
                  <a:cubicBezTo>
                    <a:pt x="18971" y="7378"/>
                    <a:pt x="17848" y="3759"/>
                    <a:pt x="15185" y="1795"/>
                  </a:cubicBezTo>
                  <a:cubicBezTo>
                    <a:pt x="13567" y="602"/>
                    <a:pt x="11478" y="0"/>
                    <a:pt x="940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11672;p207">
              <a:extLst>
                <a:ext uri="{FF2B5EF4-FFF2-40B4-BE49-F238E27FC236}">
                  <a16:creationId xmlns:a16="http://schemas.microsoft.com/office/drawing/2014/main" id="{17C1AC53-D6D3-3BD0-DC3C-74C51F57ED79}"/>
                </a:ext>
              </a:extLst>
            </p:cNvPr>
            <p:cNvSpPr/>
            <p:nvPr/>
          </p:nvSpPr>
          <p:spPr>
            <a:xfrm>
              <a:off x="712675" y="1577621"/>
              <a:ext cx="832064" cy="649837"/>
            </a:xfrm>
            <a:custGeom>
              <a:avLst/>
              <a:gdLst/>
              <a:ahLst/>
              <a:cxnLst/>
              <a:rect l="l" t="t" r="r" b="b"/>
              <a:pathLst>
                <a:path w="18972" h="14817" extrusionOk="0">
                  <a:moveTo>
                    <a:pt x="9298" y="520"/>
                  </a:moveTo>
                  <a:cubicBezTo>
                    <a:pt x="13467" y="520"/>
                    <a:pt x="17785" y="3202"/>
                    <a:pt x="17704" y="7781"/>
                  </a:cubicBezTo>
                  <a:cubicBezTo>
                    <a:pt x="17665" y="9863"/>
                    <a:pt x="16584" y="11892"/>
                    <a:pt x="14837" y="13035"/>
                  </a:cubicBezTo>
                  <a:cubicBezTo>
                    <a:pt x="13333" y="14019"/>
                    <a:pt x="11539" y="14279"/>
                    <a:pt x="9774" y="14279"/>
                  </a:cubicBezTo>
                  <a:cubicBezTo>
                    <a:pt x="9619" y="14279"/>
                    <a:pt x="9465" y="14277"/>
                    <a:pt x="9311" y="14273"/>
                  </a:cubicBezTo>
                  <a:cubicBezTo>
                    <a:pt x="9288" y="14244"/>
                    <a:pt x="9254" y="14223"/>
                    <a:pt x="9210" y="14223"/>
                  </a:cubicBezTo>
                  <a:cubicBezTo>
                    <a:pt x="9204" y="14223"/>
                    <a:pt x="9198" y="14223"/>
                    <a:pt x="9192" y="14224"/>
                  </a:cubicBezTo>
                  <a:cubicBezTo>
                    <a:pt x="8841" y="14269"/>
                    <a:pt x="8491" y="14291"/>
                    <a:pt x="8144" y="14291"/>
                  </a:cubicBezTo>
                  <a:cubicBezTo>
                    <a:pt x="4604" y="14291"/>
                    <a:pt x="1426" y="11965"/>
                    <a:pt x="1154" y="8155"/>
                  </a:cubicBezTo>
                  <a:cubicBezTo>
                    <a:pt x="832" y="3643"/>
                    <a:pt x="4989" y="573"/>
                    <a:pt x="9176" y="521"/>
                  </a:cubicBezTo>
                  <a:cubicBezTo>
                    <a:pt x="9216" y="520"/>
                    <a:pt x="9257" y="520"/>
                    <a:pt x="9298" y="520"/>
                  </a:cubicBezTo>
                  <a:close/>
                  <a:moveTo>
                    <a:pt x="9400" y="1"/>
                  </a:moveTo>
                  <a:cubicBezTo>
                    <a:pt x="7670" y="1"/>
                    <a:pt x="5946" y="418"/>
                    <a:pt x="4506" y="1259"/>
                  </a:cubicBezTo>
                  <a:cubicBezTo>
                    <a:pt x="1590" y="2960"/>
                    <a:pt x="1" y="6309"/>
                    <a:pt x="924" y="9616"/>
                  </a:cubicBezTo>
                  <a:cubicBezTo>
                    <a:pt x="1762" y="12627"/>
                    <a:pt x="4594" y="14735"/>
                    <a:pt x="7637" y="14735"/>
                  </a:cubicBezTo>
                  <a:cubicBezTo>
                    <a:pt x="7991" y="14735"/>
                    <a:pt x="8347" y="14706"/>
                    <a:pt x="8703" y="14648"/>
                  </a:cubicBezTo>
                  <a:cubicBezTo>
                    <a:pt x="8739" y="14733"/>
                    <a:pt x="8815" y="14798"/>
                    <a:pt x="8930" y="14801"/>
                  </a:cubicBezTo>
                  <a:cubicBezTo>
                    <a:pt x="9160" y="14811"/>
                    <a:pt x="9391" y="14816"/>
                    <a:pt x="9622" y="14816"/>
                  </a:cubicBezTo>
                  <a:cubicBezTo>
                    <a:pt x="12938" y="14816"/>
                    <a:pt x="16255" y="13760"/>
                    <a:pt x="17665" y="10451"/>
                  </a:cubicBezTo>
                  <a:cubicBezTo>
                    <a:pt x="18971" y="7380"/>
                    <a:pt x="17845" y="3761"/>
                    <a:pt x="15185" y="1794"/>
                  </a:cubicBezTo>
                  <a:cubicBezTo>
                    <a:pt x="13567" y="603"/>
                    <a:pt x="11479" y="1"/>
                    <a:pt x="940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11673;p207">
              <a:extLst>
                <a:ext uri="{FF2B5EF4-FFF2-40B4-BE49-F238E27FC236}">
                  <a16:creationId xmlns:a16="http://schemas.microsoft.com/office/drawing/2014/main" id="{5BEADF1E-ED1E-D2F3-5EB3-2EEBDC7A11C3}"/>
                </a:ext>
              </a:extLst>
            </p:cNvPr>
            <p:cNvSpPr/>
            <p:nvPr/>
          </p:nvSpPr>
          <p:spPr>
            <a:xfrm>
              <a:off x="765962" y="3415917"/>
              <a:ext cx="832064" cy="649837"/>
            </a:xfrm>
            <a:custGeom>
              <a:avLst/>
              <a:gdLst/>
              <a:ahLst/>
              <a:cxnLst/>
              <a:rect l="l" t="t" r="r" b="b"/>
              <a:pathLst>
                <a:path w="18972" h="14817" extrusionOk="0">
                  <a:moveTo>
                    <a:pt x="9298" y="519"/>
                  </a:moveTo>
                  <a:cubicBezTo>
                    <a:pt x="13467" y="519"/>
                    <a:pt x="17786" y="3202"/>
                    <a:pt x="17704" y="7780"/>
                  </a:cubicBezTo>
                  <a:cubicBezTo>
                    <a:pt x="17668" y="9866"/>
                    <a:pt x="16588" y="11892"/>
                    <a:pt x="14837" y="13035"/>
                  </a:cubicBezTo>
                  <a:cubicBezTo>
                    <a:pt x="13334" y="14019"/>
                    <a:pt x="11539" y="14278"/>
                    <a:pt x="9774" y="14278"/>
                  </a:cubicBezTo>
                  <a:cubicBezTo>
                    <a:pt x="9620" y="14278"/>
                    <a:pt x="9465" y="14276"/>
                    <a:pt x="9311" y="14273"/>
                  </a:cubicBezTo>
                  <a:cubicBezTo>
                    <a:pt x="9287" y="14243"/>
                    <a:pt x="9256" y="14222"/>
                    <a:pt x="9211" y="14222"/>
                  </a:cubicBezTo>
                  <a:cubicBezTo>
                    <a:pt x="9205" y="14222"/>
                    <a:pt x="9199" y="14222"/>
                    <a:pt x="9193" y="14223"/>
                  </a:cubicBezTo>
                  <a:cubicBezTo>
                    <a:pt x="8841" y="14269"/>
                    <a:pt x="8491" y="14291"/>
                    <a:pt x="8144" y="14291"/>
                  </a:cubicBezTo>
                  <a:cubicBezTo>
                    <a:pt x="4605" y="14291"/>
                    <a:pt x="1429" y="11965"/>
                    <a:pt x="1157" y="8155"/>
                  </a:cubicBezTo>
                  <a:cubicBezTo>
                    <a:pt x="835" y="3643"/>
                    <a:pt x="4989" y="573"/>
                    <a:pt x="9176" y="520"/>
                  </a:cubicBezTo>
                  <a:cubicBezTo>
                    <a:pt x="9217" y="520"/>
                    <a:pt x="9257" y="519"/>
                    <a:pt x="9298" y="519"/>
                  </a:cubicBezTo>
                  <a:close/>
                  <a:moveTo>
                    <a:pt x="9397" y="1"/>
                  </a:moveTo>
                  <a:cubicBezTo>
                    <a:pt x="7668" y="1"/>
                    <a:pt x="5945" y="418"/>
                    <a:pt x="4507" y="1259"/>
                  </a:cubicBezTo>
                  <a:cubicBezTo>
                    <a:pt x="1591" y="2960"/>
                    <a:pt x="1" y="6310"/>
                    <a:pt x="924" y="9617"/>
                  </a:cubicBezTo>
                  <a:cubicBezTo>
                    <a:pt x="1766" y="12628"/>
                    <a:pt x="4600" y="14737"/>
                    <a:pt x="7643" y="14737"/>
                  </a:cubicBezTo>
                  <a:cubicBezTo>
                    <a:pt x="7994" y="14737"/>
                    <a:pt x="8349" y="14709"/>
                    <a:pt x="8703" y="14650"/>
                  </a:cubicBezTo>
                  <a:cubicBezTo>
                    <a:pt x="8743" y="14732"/>
                    <a:pt x="8814" y="14798"/>
                    <a:pt x="8933" y="14802"/>
                  </a:cubicBezTo>
                  <a:cubicBezTo>
                    <a:pt x="9162" y="14811"/>
                    <a:pt x="9392" y="14816"/>
                    <a:pt x="9622" y="14816"/>
                  </a:cubicBezTo>
                  <a:cubicBezTo>
                    <a:pt x="12937" y="14816"/>
                    <a:pt x="16258" y="13761"/>
                    <a:pt x="17665" y="10450"/>
                  </a:cubicBezTo>
                  <a:cubicBezTo>
                    <a:pt x="18972" y="7380"/>
                    <a:pt x="17849" y="3761"/>
                    <a:pt x="15186" y="1798"/>
                  </a:cubicBezTo>
                  <a:cubicBezTo>
                    <a:pt x="13566" y="604"/>
                    <a:pt x="11477" y="1"/>
                    <a:pt x="939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11674;p207">
              <a:extLst>
                <a:ext uri="{FF2B5EF4-FFF2-40B4-BE49-F238E27FC236}">
                  <a16:creationId xmlns:a16="http://schemas.microsoft.com/office/drawing/2014/main" id="{20F5E0ED-A700-7B7F-8C06-3F3A498AD3D0}"/>
                </a:ext>
              </a:extLst>
            </p:cNvPr>
            <p:cNvSpPr/>
            <p:nvPr/>
          </p:nvSpPr>
          <p:spPr>
            <a:xfrm>
              <a:off x="3398078" y="3499816"/>
              <a:ext cx="832064" cy="649880"/>
            </a:xfrm>
            <a:custGeom>
              <a:avLst/>
              <a:gdLst/>
              <a:ahLst/>
              <a:cxnLst/>
              <a:rect l="l" t="t" r="r" b="b"/>
              <a:pathLst>
                <a:path w="18972" h="14818" extrusionOk="0">
                  <a:moveTo>
                    <a:pt x="9298" y="521"/>
                  </a:moveTo>
                  <a:cubicBezTo>
                    <a:pt x="13467" y="521"/>
                    <a:pt x="17786" y="3203"/>
                    <a:pt x="17704" y="7782"/>
                  </a:cubicBezTo>
                  <a:cubicBezTo>
                    <a:pt x="17665" y="9864"/>
                    <a:pt x="16588" y="11893"/>
                    <a:pt x="14837" y="13036"/>
                  </a:cubicBezTo>
                  <a:cubicBezTo>
                    <a:pt x="13334" y="14020"/>
                    <a:pt x="11540" y="14280"/>
                    <a:pt x="9776" y="14280"/>
                  </a:cubicBezTo>
                  <a:cubicBezTo>
                    <a:pt x="9620" y="14280"/>
                    <a:pt x="9465" y="14278"/>
                    <a:pt x="9311" y="14274"/>
                  </a:cubicBezTo>
                  <a:cubicBezTo>
                    <a:pt x="9287" y="14245"/>
                    <a:pt x="9254" y="14224"/>
                    <a:pt x="9211" y="14224"/>
                  </a:cubicBezTo>
                  <a:cubicBezTo>
                    <a:pt x="9205" y="14224"/>
                    <a:pt x="9199" y="14224"/>
                    <a:pt x="9193" y="14225"/>
                  </a:cubicBezTo>
                  <a:cubicBezTo>
                    <a:pt x="8842" y="14271"/>
                    <a:pt x="8492" y="14293"/>
                    <a:pt x="8146" y="14293"/>
                  </a:cubicBezTo>
                  <a:cubicBezTo>
                    <a:pt x="4605" y="14293"/>
                    <a:pt x="1426" y="11967"/>
                    <a:pt x="1157" y="8157"/>
                  </a:cubicBezTo>
                  <a:cubicBezTo>
                    <a:pt x="832" y="3641"/>
                    <a:pt x="4989" y="574"/>
                    <a:pt x="9176" y="521"/>
                  </a:cubicBezTo>
                  <a:cubicBezTo>
                    <a:pt x="9217" y="521"/>
                    <a:pt x="9257" y="521"/>
                    <a:pt x="9298" y="521"/>
                  </a:cubicBezTo>
                  <a:close/>
                  <a:moveTo>
                    <a:pt x="9399" y="0"/>
                  </a:moveTo>
                  <a:cubicBezTo>
                    <a:pt x="7669" y="0"/>
                    <a:pt x="5946" y="417"/>
                    <a:pt x="4507" y="1257"/>
                  </a:cubicBezTo>
                  <a:cubicBezTo>
                    <a:pt x="1591" y="2961"/>
                    <a:pt x="1" y="6311"/>
                    <a:pt x="924" y="9618"/>
                  </a:cubicBezTo>
                  <a:cubicBezTo>
                    <a:pt x="1762" y="12628"/>
                    <a:pt x="4598" y="14735"/>
                    <a:pt x="7641" y="14735"/>
                  </a:cubicBezTo>
                  <a:cubicBezTo>
                    <a:pt x="7993" y="14735"/>
                    <a:pt x="8348" y="14707"/>
                    <a:pt x="8703" y="14648"/>
                  </a:cubicBezTo>
                  <a:cubicBezTo>
                    <a:pt x="8740" y="14730"/>
                    <a:pt x="8814" y="14800"/>
                    <a:pt x="8933" y="14803"/>
                  </a:cubicBezTo>
                  <a:cubicBezTo>
                    <a:pt x="9163" y="14813"/>
                    <a:pt x="9394" y="14818"/>
                    <a:pt x="9625" y="14818"/>
                  </a:cubicBezTo>
                  <a:cubicBezTo>
                    <a:pt x="12938" y="14818"/>
                    <a:pt x="16256" y="13761"/>
                    <a:pt x="17665" y="10452"/>
                  </a:cubicBezTo>
                  <a:cubicBezTo>
                    <a:pt x="18972" y="7381"/>
                    <a:pt x="17849" y="3759"/>
                    <a:pt x="15186" y="1796"/>
                  </a:cubicBezTo>
                  <a:cubicBezTo>
                    <a:pt x="13567" y="602"/>
                    <a:pt x="11478" y="0"/>
                    <a:pt x="939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11675;p207">
              <a:extLst>
                <a:ext uri="{FF2B5EF4-FFF2-40B4-BE49-F238E27FC236}">
                  <a16:creationId xmlns:a16="http://schemas.microsoft.com/office/drawing/2014/main" id="{336AB305-4793-2BB8-FC5D-3BE7EABF740C}"/>
                </a:ext>
              </a:extLst>
            </p:cNvPr>
            <p:cNvSpPr/>
            <p:nvPr/>
          </p:nvSpPr>
          <p:spPr>
            <a:xfrm>
              <a:off x="3093179" y="1600953"/>
              <a:ext cx="401647" cy="196262"/>
            </a:xfrm>
            <a:custGeom>
              <a:avLst/>
              <a:gdLst/>
              <a:ahLst/>
              <a:cxnLst/>
              <a:rect l="l" t="t" r="r" b="b"/>
              <a:pathLst>
                <a:path w="9158" h="4475" extrusionOk="0">
                  <a:moveTo>
                    <a:pt x="6917" y="0"/>
                  </a:moveTo>
                  <a:cubicBezTo>
                    <a:pt x="4377" y="0"/>
                    <a:pt x="1754" y="763"/>
                    <a:pt x="625" y="3108"/>
                  </a:cubicBezTo>
                  <a:cubicBezTo>
                    <a:pt x="612" y="3069"/>
                    <a:pt x="602" y="3026"/>
                    <a:pt x="589" y="2984"/>
                  </a:cubicBezTo>
                  <a:cubicBezTo>
                    <a:pt x="569" y="2846"/>
                    <a:pt x="463" y="2785"/>
                    <a:pt x="350" y="2785"/>
                  </a:cubicBezTo>
                  <a:cubicBezTo>
                    <a:pt x="204" y="2785"/>
                    <a:pt x="46" y="2887"/>
                    <a:pt x="44" y="3058"/>
                  </a:cubicBezTo>
                  <a:cubicBezTo>
                    <a:pt x="40" y="3479"/>
                    <a:pt x="1" y="3863"/>
                    <a:pt x="126" y="4267"/>
                  </a:cubicBezTo>
                  <a:cubicBezTo>
                    <a:pt x="162" y="4389"/>
                    <a:pt x="271" y="4471"/>
                    <a:pt x="398" y="4474"/>
                  </a:cubicBezTo>
                  <a:cubicBezTo>
                    <a:pt x="416" y="4474"/>
                    <a:pt x="434" y="4475"/>
                    <a:pt x="451" y="4475"/>
                  </a:cubicBezTo>
                  <a:cubicBezTo>
                    <a:pt x="1018" y="4475"/>
                    <a:pt x="1585" y="4223"/>
                    <a:pt x="2123" y="4063"/>
                  </a:cubicBezTo>
                  <a:cubicBezTo>
                    <a:pt x="2446" y="3968"/>
                    <a:pt x="2349" y="3495"/>
                    <a:pt x="2060" y="3495"/>
                  </a:cubicBezTo>
                  <a:cubicBezTo>
                    <a:pt x="2032" y="3495"/>
                    <a:pt x="2002" y="3499"/>
                    <a:pt x="1971" y="3508"/>
                  </a:cubicBezTo>
                  <a:cubicBezTo>
                    <a:pt x="1656" y="3604"/>
                    <a:pt x="1329" y="3732"/>
                    <a:pt x="1074" y="3732"/>
                  </a:cubicBezTo>
                  <a:cubicBezTo>
                    <a:pt x="1029" y="3732"/>
                    <a:pt x="987" y="3728"/>
                    <a:pt x="947" y="3719"/>
                  </a:cubicBezTo>
                  <a:cubicBezTo>
                    <a:pt x="1967" y="915"/>
                    <a:pt x="4970" y="519"/>
                    <a:pt x="7658" y="519"/>
                  </a:cubicBezTo>
                  <a:cubicBezTo>
                    <a:pt x="8077" y="519"/>
                    <a:pt x="8489" y="529"/>
                    <a:pt x="8884" y="540"/>
                  </a:cubicBezTo>
                  <a:cubicBezTo>
                    <a:pt x="8886" y="540"/>
                    <a:pt x="8888" y="540"/>
                    <a:pt x="8889" y="540"/>
                  </a:cubicBezTo>
                  <a:cubicBezTo>
                    <a:pt x="9102" y="540"/>
                    <a:pt x="9158" y="185"/>
                    <a:pt x="8937" y="153"/>
                  </a:cubicBezTo>
                  <a:cubicBezTo>
                    <a:pt x="8291" y="57"/>
                    <a:pt x="7607" y="0"/>
                    <a:pt x="691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11676;p207">
              <a:extLst>
                <a:ext uri="{FF2B5EF4-FFF2-40B4-BE49-F238E27FC236}">
                  <a16:creationId xmlns:a16="http://schemas.microsoft.com/office/drawing/2014/main" id="{0280B2B4-3B50-99B6-8FD1-6002A14C1063}"/>
                </a:ext>
              </a:extLst>
            </p:cNvPr>
            <p:cNvSpPr/>
            <p:nvPr/>
          </p:nvSpPr>
          <p:spPr>
            <a:xfrm>
              <a:off x="1479438" y="1588717"/>
              <a:ext cx="401559" cy="196262"/>
            </a:xfrm>
            <a:custGeom>
              <a:avLst/>
              <a:gdLst/>
              <a:ahLst/>
              <a:cxnLst/>
              <a:rect l="l" t="t" r="r" b="b"/>
              <a:pathLst>
                <a:path w="9156" h="4475" extrusionOk="0">
                  <a:moveTo>
                    <a:pt x="2243" y="0"/>
                  </a:moveTo>
                  <a:cubicBezTo>
                    <a:pt x="1552" y="0"/>
                    <a:pt x="868" y="57"/>
                    <a:pt x="221" y="153"/>
                  </a:cubicBezTo>
                  <a:cubicBezTo>
                    <a:pt x="0" y="185"/>
                    <a:pt x="56" y="540"/>
                    <a:pt x="268" y="540"/>
                  </a:cubicBezTo>
                  <a:cubicBezTo>
                    <a:pt x="270" y="540"/>
                    <a:pt x="272" y="540"/>
                    <a:pt x="274" y="540"/>
                  </a:cubicBezTo>
                  <a:cubicBezTo>
                    <a:pt x="672" y="528"/>
                    <a:pt x="1086" y="518"/>
                    <a:pt x="1508" y="518"/>
                  </a:cubicBezTo>
                  <a:cubicBezTo>
                    <a:pt x="4195" y="518"/>
                    <a:pt x="7195" y="918"/>
                    <a:pt x="8214" y="3719"/>
                  </a:cubicBezTo>
                  <a:cubicBezTo>
                    <a:pt x="8174" y="3728"/>
                    <a:pt x="8131" y="3732"/>
                    <a:pt x="8086" y="3732"/>
                  </a:cubicBezTo>
                  <a:cubicBezTo>
                    <a:pt x="7830" y="3732"/>
                    <a:pt x="7504" y="3604"/>
                    <a:pt x="7190" y="3508"/>
                  </a:cubicBezTo>
                  <a:cubicBezTo>
                    <a:pt x="7159" y="3499"/>
                    <a:pt x="7129" y="3495"/>
                    <a:pt x="7101" y="3495"/>
                  </a:cubicBezTo>
                  <a:cubicBezTo>
                    <a:pt x="6812" y="3495"/>
                    <a:pt x="6712" y="3968"/>
                    <a:pt x="7035" y="4063"/>
                  </a:cubicBezTo>
                  <a:cubicBezTo>
                    <a:pt x="7576" y="4223"/>
                    <a:pt x="8140" y="4475"/>
                    <a:pt x="8709" y="4475"/>
                  </a:cubicBezTo>
                  <a:cubicBezTo>
                    <a:pt x="8726" y="4475"/>
                    <a:pt x="8744" y="4474"/>
                    <a:pt x="8762" y="4474"/>
                  </a:cubicBezTo>
                  <a:cubicBezTo>
                    <a:pt x="8887" y="4471"/>
                    <a:pt x="8995" y="4389"/>
                    <a:pt x="9035" y="4267"/>
                  </a:cubicBezTo>
                  <a:cubicBezTo>
                    <a:pt x="9156" y="3863"/>
                    <a:pt x="9117" y="3479"/>
                    <a:pt x="9113" y="3058"/>
                  </a:cubicBezTo>
                  <a:cubicBezTo>
                    <a:pt x="9113" y="2886"/>
                    <a:pt x="8955" y="2784"/>
                    <a:pt x="8808" y="2784"/>
                  </a:cubicBezTo>
                  <a:cubicBezTo>
                    <a:pt x="8695" y="2784"/>
                    <a:pt x="8589" y="2845"/>
                    <a:pt x="8569" y="2983"/>
                  </a:cubicBezTo>
                  <a:cubicBezTo>
                    <a:pt x="8559" y="3026"/>
                    <a:pt x="8545" y="3066"/>
                    <a:pt x="8536" y="3108"/>
                  </a:cubicBezTo>
                  <a:cubicBezTo>
                    <a:pt x="7407" y="763"/>
                    <a:pt x="4784" y="0"/>
                    <a:pt x="224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11677;p207">
              <a:extLst>
                <a:ext uri="{FF2B5EF4-FFF2-40B4-BE49-F238E27FC236}">
                  <a16:creationId xmlns:a16="http://schemas.microsoft.com/office/drawing/2014/main" id="{BD1D3391-2065-BB02-6AB6-997399941472}"/>
                </a:ext>
              </a:extLst>
            </p:cNvPr>
            <p:cNvSpPr/>
            <p:nvPr/>
          </p:nvSpPr>
          <p:spPr>
            <a:xfrm>
              <a:off x="1534172" y="3805768"/>
              <a:ext cx="414717" cy="171395"/>
            </a:xfrm>
            <a:custGeom>
              <a:avLst/>
              <a:gdLst/>
              <a:ahLst/>
              <a:cxnLst/>
              <a:rect l="l" t="t" r="r" b="b"/>
              <a:pathLst>
                <a:path w="9456" h="3908" extrusionOk="0">
                  <a:moveTo>
                    <a:pt x="8876" y="1"/>
                  </a:moveTo>
                  <a:cubicBezTo>
                    <a:pt x="8371" y="1"/>
                    <a:pt x="7855" y="165"/>
                    <a:pt x="7363" y="261"/>
                  </a:cubicBezTo>
                  <a:cubicBezTo>
                    <a:pt x="7023" y="329"/>
                    <a:pt x="7090" y="836"/>
                    <a:pt x="7403" y="836"/>
                  </a:cubicBezTo>
                  <a:cubicBezTo>
                    <a:pt x="7423" y="836"/>
                    <a:pt x="7443" y="833"/>
                    <a:pt x="7465" y="829"/>
                  </a:cubicBezTo>
                  <a:cubicBezTo>
                    <a:pt x="7750" y="770"/>
                    <a:pt x="8048" y="688"/>
                    <a:pt x="8289" y="688"/>
                  </a:cubicBezTo>
                  <a:cubicBezTo>
                    <a:pt x="8367" y="688"/>
                    <a:pt x="8439" y="696"/>
                    <a:pt x="8503" y="717"/>
                  </a:cubicBezTo>
                  <a:cubicBezTo>
                    <a:pt x="7495" y="2841"/>
                    <a:pt x="5399" y="3359"/>
                    <a:pt x="3245" y="3359"/>
                  </a:cubicBezTo>
                  <a:cubicBezTo>
                    <a:pt x="2241" y="3359"/>
                    <a:pt x="1224" y="3246"/>
                    <a:pt x="299" y="3131"/>
                  </a:cubicBezTo>
                  <a:cubicBezTo>
                    <a:pt x="291" y="3130"/>
                    <a:pt x="282" y="3130"/>
                    <a:pt x="274" y="3130"/>
                  </a:cubicBezTo>
                  <a:cubicBezTo>
                    <a:pt x="79" y="3130"/>
                    <a:pt x="0" y="3458"/>
                    <a:pt x="211" y="3512"/>
                  </a:cubicBezTo>
                  <a:cubicBezTo>
                    <a:pt x="1185" y="3752"/>
                    <a:pt x="2256" y="3907"/>
                    <a:pt x="3316" y="3907"/>
                  </a:cubicBezTo>
                  <a:cubicBezTo>
                    <a:pt x="5489" y="3907"/>
                    <a:pt x="7616" y="3256"/>
                    <a:pt x="8765" y="1354"/>
                  </a:cubicBezTo>
                  <a:cubicBezTo>
                    <a:pt x="8772" y="1397"/>
                    <a:pt x="8782" y="1440"/>
                    <a:pt x="8788" y="1479"/>
                  </a:cubicBezTo>
                  <a:cubicBezTo>
                    <a:pt x="8796" y="1633"/>
                    <a:pt x="8914" y="1704"/>
                    <a:pt x="9039" y="1704"/>
                  </a:cubicBezTo>
                  <a:cubicBezTo>
                    <a:pt x="9177" y="1704"/>
                    <a:pt x="9323" y="1618"/>
                    <a:pt x="9340" y="1460"/>
                  </a:cubicBezTo>
                  <a:cubicBezTo>
                    <a:pt x="9383" y="1039"/>
                    <a:pt x="9455" y="661"/>
                    <a:pt x="9373" y="248"/>
                  </a:cubicBezTo>
                  <a:cubicBezTo>
                    <a:pt x="9346" y="123"/>
                    <a:pt x="9245" y="31"/>
                    <a:pt x="9120" y="14"/>
                  </a:cubicBezTo>
                  <a:cubicBezTo>
                    <a:pt x="9039" y="5"/>
                    <a:pt x="8958" y="1"/>
                    <a:pt x="887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11678;p207">
              <a:extLst>
                <a:ext uri="{FF2B5EF4-FFF2-40B4-BE49-F238E27FC236}">
                  <a16:creationId xmlns:a16="http://schemas.microsoft.com/office/drawing/2014/main" id="{7F95B15D-05D3-3C1E-1C3F-2BF6B594388E}"/>
                </a:ext>
              </a:extLst>
            </p:cNvPr>
            <p:cNvSpPr/>
            <p:nvPr/>
          </p:nvSpPr>
          <p:spPr>
            <a:xfrm>
              <a:off x="2981737" y="3805768"/>
              <a:ext cx="414717" cy="171395"/>
            </a:xfrm>
            <a:custGeom>
              <a:avLst/>
              <a:gdLst/>
              <a:ahLst/>
              <a:cxnLst/>
              <a:rect l="l" t="t" r="r" b="b"/>
              <a:pathLst>
                <a:path w="9456" h="3908" extrusionOk="0">
                  <a:moveTo>
                    <a:pt x="580" y="1"/>
                  </a:moveTo>
                  <a:cubicBezTo>
                    <a:pt x="498" y="1"/>
                    <a:pt x="417" y="5"/>
                    <a:pt x="335" y="14"/>
                  </a:cubicBezTo>
                  <a:cubicBezTo>
                    <a:pt x="211" y="31"/>
                    <a:pt x="112" y="123"/>
                    <a:pt x="86" y="248"/>
                  </a:cubicBezTo>
                  <a:cubicBezTo>
                    <a:pt x="0" y="661"/>
                    <a:pt x="76" y="1039"/>
                    <a:pt x="119" y="1460"/>
                  </a:cubicBezTo>
                  <a:cubicBezTo>
                    <a:pt x="134" y="1618"/>
                    <a:pt x="280" y="1704"/>
                    <a:pt x="418" y="1704"/>
                  </a:cubicBezTo>
                  <a:cubicBezTo>
                    <a:pt x="544" y="1704"/>
                    <a:pt x="662" y="1633"/>
                    <a:pt x="670" y="1479"/>
                  </a:cubicBezTo>
                  <a:cubicBezTo>
                    <a:pt x="677" y="1440"/>
                    <a:pt x="684" y="1397"/>
                    <a:pt x="693" y="1354"/>
                  </a:cubicBezTo>
                  <a:cubicBezTo>
                    <a:pt x="1841" y="3256"/>
                    <a:pt x="3967" y="3907"/>
                    <a:pt x="6139" y="3907"/>
                  </a:cubicBezTo>
                  <a:cubicBezTo>
                    <a:pt x="7199" y="3907"/>
                    <a:pt x="8271" y="3752"/>
                    <a:pt x="9244" y="3512"/>
                  </a:cubicBezTo>
                  <a:cubicBezTo>
                    <a:pt x="9456" y="3458"/>
                    <a:pt x="9380" y="3130"/>
                    <a:pt x="9181" y="3130"/>
                  </a:cubicBezTo>
                  <a:cubicBezTo>
                    <a:pt x="9173" y="3130"/>
                    <a:pt x="9165" y="3130"/>
                    <a:pt x="9156" y="3131"/>
                  </a:cubicBezTo>
                  <a:cubicBezTo>
                    <a:pt x="8232" y="3246"/>
                    <a:pt x="7216" y="3359"/>
                    <a:pt x="6213" y="3359"/>
                  </a:cubicBezTo>
                  <a:cubicBezTo>
                    <a:pt x="4060" y="3359"/>
                    <a:pt x="1963" y="2841"/>
                    <a:pt x="953" y="717"/>
                  </a:cubicBezTo>
                  <a:cubicBezTo>
                    <a:pt x="1017" y="696"/>
                    <a:pt x="1090" y="688"/>
                    <a:pt x="1168" y="688"/>
                  </a:cubicBezTo>
                  <a:cubicBezTo>
                    <a:pt x="1409" y="688"/>
                    <a:pt x="1706" y="770"/>
                    <a:pt x="1993" y="829"/>
                  </a:cubicBezTo>
                  <a:cubicBezTo>
                    <a:pt x="2015" y="833"/>
                    <a:pt x="2036" y="836"/>
                    <a:pt x="2055" y="836"/>
                  </a:cubicBezTo>
                  <a:cubicBezTo>
                    <a:pt x="2368" y="836"/>
                    <a:pt x="2435" y="329"/>
                    <a:pt x="2092" y="261"/>
                  </a:cubicBezTo>
                  <a:cubicBezTo>
                    <a:pt x="1603" y="165"/>
                    <a:pt x="1087" y="1"/>
                    <a:pt x="58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5" name="Freeform 32">
            <a:extLst>
              <a:ext uri="{FF2B5EF4-FFF2-40B4-BE49-F238E27FC236}">
                <a16:creationId xmlns:a16="http://schemas.microsoft.com/office/drawing/2014/main" id="{6EDD9E1E-6400-F3D4-B0E1-4D93A766E88A}"/>
              </a:ext>
            </a:extLst>
          </p:cNvPr>
          <p:cNvSpPr/>
          <p:nvPr/>
        </p:nvSpPr>
        <p:spPr>
          <a:xfrm>
            <a:off x="13074801" y="258013"/>
            <a:ext cx="4984132" cy="1469973"/>
          </a:xfrm>
          <a:custGeom>
            <a:avLst/>
            <a:gdLst/>
            <a:ahLst/>
            <a:cxnLst/>
            <a:rect l="l" t="t" r="r" b="b"/>
            <a:pathLst>
              <a:path w="4984132" h="1469973">
                <a:moveTo>
                  <a:pt x="0" y="0"/>
                </a:moveTo>
                <a:lnTo>
                  <a:pt x="4984132" y="0"/>
                </a:lnTo>
                <a:lnTo>
                  <a:pt x="4984132" y="1469972"/>
                </a:lnTo>
                <a:lnTo>
                  <a:pt x="0" y="146997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  <p:grpSp>
        <p:nvGrpSpPr>
          <p:cNvPr id="36" name="Google Shape;11130;p204">
            <a:extLst>
              <a:ext uri="{FF2B5EF4-FFF2-40B4-BE49-F238E27FC236}">
                <a16:creationId xmlns:a16="http://schemas.microsoft.com/office/drawing/2014/main" id="{CB636BFC-FCF8-B788-3E9B-70A623D6332A}"/>
              </a:ext>
            </a:extLst>
          </p:cNvPr>
          <p:cNvGrpSpPr/>
          <p:nvPr/>
        </p:nvGrpSpPr>
        <p:grpSpPr>
          <a:xfrm>
            <a:off x="288191" y="2609351"/>
            <a:ext cx="1695829" cy="1914446"/>
            <a:chOff x="2888438" y="1401400"/>
            <a:chExt cx="650264" cy="809763"/>
          </a:xfrm>
        </p:grpSpPr>
        <p:sp>
          <p:nvSpPr>
            <p:cNvPr id="37" name="Google Shape;11131;p204">
              <a:extLst>
                <a:ext uri="{FF2B5EF4-FFF2-40B4-BE49-F238E27FC236}">
                  <a16:creationId xmlns:a16="http://schemas.microsoft.com/office/drawing/2014/main" id="{E22BA53A-8C79-5B98-AAC7-5B2962483290}"/>
                </a:ext>
              </a:extLst>
            </p:cNvPr>
            <p:cNvSpPr/>
            <p:nvPr/>
          </p:nvSpPr>
          <p:spPr>
            <a:xfrm>
              <a:off x="2888438" y="1401400"/>
              <a:ext cx="650264" cy="809763"/>
            </a:xfrm>
            <a:custGeom>
              <a:avLst/>
              <a:gdLst/>
              <a:ahLst/>
              <a:cxnLst/>
              <a:rect l="l" t="t" r="r" b="b"/>
              <a:pathLst>
                <a:path w="14575" h="18149" extrusionOk="0">
                  <a:moveTo>
                    <a:pt x="5377" y="192"/>
                  </a:moveTo>
                  <a:cubicBezTo>
                    <a:pt x="5888" y="192"/>
                    <a:pt x="6411" y="271"/>
                    <a:pt x="6930" y="434"/>
                  </a:cubicBezTo>
                  <a:cubicBezTo>
                    <a:pt x="9439" y="1364"/>
                    <a:pt x="10762" y="3965"/>
                    <a:pt x="9896" y="6506"/>
                  </a:cubicBezTo>
                  <a:cubicBezTo>
                    <a:pt x="9220" y="8489"/>
                    <a:pt x="7422" y="9745"/>
                    <a:pt x="5428" y="9745"/>
                  </a:cubicBezTo>
                  <a:cubicBezTo>
                    <a:pt x="4903" y="9745"/>
                    <a:pt x="4365" y="9658"/>
                    <a:pt x="3830" y="9474"/>
                  </a:cubicBezTo>
                  <a:cubicBezTo>
                    <a:pt x="1291" y="8601"/>
                    <a:pt x="1" y="5940"/>
                    <a:pt x="868" y="3412"/>
                  </a:cubicBezTo>
                  <a:cubicBezTo>
                    <a:pt x="1562" y="1396"/>
                    <a:pt x="3376" y="192"/>
                    <a:pt x="5377" y="192"/>
                  </a:cubicBezTo>
                  <a:close/>
                  <a:moveTo>
                    <a:pt x="8347" y="8958"/>
                  </a:moveTo>
                  <a:cubicBezTo>
                    <a:pt x="8820" y="9607"/>
                    <a:pt x="9297" y="10259"/>
                    <a:pt x="9776" y="10917"/>
                  </a:cubicBezTo>
                  <a:cubicBezTo>
                    <a:pt x="9575" y="11063"/>
                    <a:pt x="9389" y="11198"/>
                    <a:pt x="9194" y="11341"/>
                  </a:cubicBezTo>
                  <a:cubicBezTo>
                    <a:pt x="8691" y="10682"/>
                    <a:pt x="8194" y="10030"/>
                    <a:pt x="7689" y="9365"/>
                  </a:cubicBezTo>
                  <a:cubicBezTo>
                    <a:pt x="7893" y="9240"/>
                    <a:pt x="8109" y="9104"/>
                    <a:pt x="8347" y="8958"/>
                  </a:cubicBezTo>
                  <a:close/>
                  <a:moveTo>
                    <a:pt x="10313" y="10775"/>
                  </a:moveTo>
                  <a:cubicBezTo>
                    <a:pt x="10504" y="11040"/>
                    <a:pt x="10683" y="11278"/>
                    <a:pt x="10855" y="11523"/>
                  </a:cubicBezTo>
                  <a:cubicBezTo>
                    <a:pt x="11858" y="12953"/>
                    <a:pt x="12857" y="14386"/>
                    <a:pt x="13856" y="15818"/>
                  </a:cubicBezTo>
                  <a:cubicBezTo>
                    <a:pt x="13983" y="16000"/>
                    <a:pt x="14105" y="16189"/>
                    <a:pt x="14233" y="16368"/>
                  </a:cubicBezTo>
                  <a:cubicBezTo>
                    <a:pt x="14360" y="16543"/>
                    <a:pt x="14366" y="16721"/>
                    <a:pt x="14260" y="16897"/>
                  </a:cubicBezTo>
                  <a:cubicBezTo>
                    <a:pt x="14022" y="17291"/>
                    <a:pt x="13701" y="17602"/>
                    <a:pt x="13314" y="17850"/>
                  </a:cubicBezTo>
                  <a:cubicBezTo>
                    <a:pt x="13238" y="17897"/>
                    <a:pt x="13145" y="17923"/>
                    <a:pt x="13059" y="17943"/>
                  </a:cubicBezTo>
                  <a:cubicBezTo>
                    <a:pt x="13010" y="17954"/>
                    <a:pt x="12969" y="17960"/>
                    <a:pt x="12932" y="17960"/>
                  </a:cubicBezTo>
                  <a:cubicBezTo>
                    <a:pt x="12824" y="17960"/>
                    <a:pt x="12763" y="17905"/>
                    <a:pt x="12692" y="17773"/>
                  </a:cubicBezTo>
                  <a:cubicBezTo>
                    <a:pt x="12645" y="17688"/>
                    <a:pt x="12596" y="17605"/>
                    <a:pt x="12543" y="17506"/>
                  </a:cubicBezTo>
                  <a:cubicBezTo>
                    <a:pt x="12735" y="17380"/>
                    <a:pt x="12920" y="17257"/>
                    <a:pt x="13105" y="17135"/>
                  </a:cubicBezTo>
                  <a:cubicBezTo>
                    <a:pt x="13161" y="17098"/>
                    <a:pt x="13224" y="17072"/>
                    <a:pt x="13268" y="17023"/>
                  </a:cubicBezTo>
                  <a:cubicBezTo>
                    <a:pt x="13300" y="16983"/>
                    <a:pt x="13307" y="16924"/>
                    <a:pt x="13323" y="16871"/>
                  </a:cubicBezTo>
                  <a:cubicBezTo>
                    <a:pt x="13290" y="16871"/>
                    <a:pt x="13249" y="16861"/>
                    <a:pt x="13215" y="16861"/>
                  </a:cubicBezTo>
                  <a:cubicBezTo>
                    <a:pt x="13195" y="16861"/>
                    <a:pt x="13178" y="16864"/>
                    <a:pt x="13164" y="16874"/>
                  </a:cubicBezTo>
                  <a:cubicBezTo>
                    <a:pt x="12966" y="16990"/>
                    <a:pt x="12778" y="17118"/>
                    <a:pt x="12589" y="17245"/>
                  </a:cubicBezTo>
                  <a:cubicBezTo>
                    <a:pt x="12543" y="17274"/>
                    <a:pt x="12497" y="17307"/>
                    <a:pt x="12437" y="17347"/>
                  </a:cubicBezTo>
                  <a:cubicBezTo>
                    <a:pt x="12364" y="17231"/>
                    <a:pt x="12295" y="17129"/>
                    <a:pt x="12215" y="17003"/>
                  </a:cubicBezTo>
                  <a:cubicBezTo>
                    <a:pt x="12338" y="16913"/>
                    <a:pt x="12454" y="16828"/>
                    <a:pt x="12573" y="16745"/>
                  </a:cubicBezTo>
                  <a:cubicBezTo>
                    <a:pt x="12701" y="16658"/>
                    <a:pt x="12837" y="16576"/>
                    <a:pt x="12970" y="16490"/>
                  </a:cubicBezTo>
                  <a:cubicBezTo>
                    <a:pt x="13033" y="16447"/>
                    <a:pt x="13138" y="16407"/>
                    <a:pt x="13065" y="16311"/>
                  </a:cubicBezTo>
                  <a:cubicBezTo>
                    <a:pt x="13057" y="16301"/>
                    <a:pt x="13038" y="16297"/>
                    <a:pt x="13013" y="16297"/>
                  </a:cubicBezTo>
                  <a:cubicBezTo>
                    <a:pt x="12965" y="16297"/>
                    <a:pt x="12898" y="16314"/>
                    <a:pt x="12860" y="16338"/>
                  </a:cubicBezTo>
                  <a:cubicBezTo>
                    <a:pt x="12609" y="16490"/>
                    <a:pt x="12367" y="16658"/>
                    <a:pt x="12099" y="16831"/>
                  </a:cubicBezTo>
                  <a:cubicBezTo>
                    <a:pt x="12017" y="16698"/>
                    <a:pt x="11930" y="16566"/>
                    <a:pt x="11838" y="16420"/>
                  </a:cubicBezTo>
                  <a:cubicBezTo>
                    <a:pt x="11961" y="16324"/>
                    <a:pt x="12072" y="16238"/>
                    <a:pt x="12185" y="16153"/>
                  </a:cubicBezTo>
                  <a:cubicBezTo>
                    <a:pt x="12222" y="16126"/>
                    <a:pt x="12268" y="16103"/>
                    <a:pt x="12288" y="16066"/>
                  </a:cubicBezTo>
                  <a:cubicBezTo>
                    <a:pt x="12315" y="16023"/>
                    <a:pt x="12315" y="15971"/>
                    <a:pt x="12324" y="15921"/>
                  </a:cubicBezTo>
                  <a:cubicBezTo>
                    <a:pt x="12292" y="15921"/>
                    <a:pt x="12257" y="15913"/>
                    <a:pt x="12226" y="15913"/>
                  </a:cubicBezTo>
                  <a:cubicBezTo>
                    <a:pt x="12206" y="15913"/>
                    <a:pt x="12189" y="15917"/>
                    <a:pt x="12176" y="15927"/>
                  </a:cubicBezTo>
                  <a:cubicBezTo>
                    <a:pt x="12026" y="16023"/>
                    <a:pt x="11891" y="16136"/>
                    <a:pt x="11732" y="16255"/>
                  </a:cubicBezTo>
                  <a:cubicBezTo>
                    <a:pt x="11646" y="16116"/>
                    <a:pt x="11560" y="15987"/>
                    <a:pt x="11461" y="15828"/>
                  </a:cubicBezTo>
                  <a:cubicBezTo>
                    <a:pt x="11752" y="15629"/>
                    <a:pt x="12023" y="15444"/>
                    <a:pt x="12295" y="15252"/>
                  </a:cubicBezTo>
                  <a:cubicBezTo>
                    <a:pt x="12367" y="15203"/>
                    <a:pt x="12503" y="15146"/>
                    <a:pt x="12427" y="15041"/>
                  </a:cubicBezTo>
                  <a:cubicBezTo>
                    <a:pt x="12402" y="15005"/>
                    <a:pt x="12377" y="14992"/>
                    <a:pt x="12352" y="14992"/>
                  </a:cubicBezTo>
                  <a:cubicBezTo>
                    <a:pt x="12294" y="14992"/>
                    <a:pt x="12237" y="15065"/>
                    <a:pt x="12188" y="15100"/>
                  </a:cubicBezTo>
                  <a:cubicBezTo>
                    <a:pt x="11914" y="15282"/>
                    <a:pt x="11646" y="15467"/>
                    <a:pt x="11358" y="15666"/>
                  </a:cubicBezTo>
                  <a:cubicBezTo>
                    <a:pt x="11266" y="15517"/>
                    <a:pt x="11166" y="15368"/>
                    <a:pt x="11080" y="15216"/>
                  </a:cubicBezTo>
                  <a:cubicBezTo>
                    <a:pt x="11067" y="15192"/>
                    <a:pt x="11093" y="15120"/>
                    <a:pt x="11123" y="15097"/>
                  </a:cubicBezTo>
                  <a:cubicBezTo>
                    <a:pt x="11249" y="14994"/>
                    <a:pt x="11388" y="14911"/>
                    <a:pt x="11513" y="14809"/>
                  </a:cubicBezTo>
                  <a:cubicBezTo>
                    <a:pt x="11560" y="14769"/>
                    <a:pt x="11576" y="14700"/>
                    <a:pt x="11606" y="14644"/>
                  </a:cubicBezTo>
                  <a:cubicBezTo>
                    <a:pt x="11570" y="14644"/>
                    <a:pt x="11528" y="14636"/>
                    <a:pt x="11491" y="14636"/>
                  </a:cubicBezTo>
                  <a:cubicBezTo>
                    <a:pt x="11466" y="14636"/>
                    <a:pt x="11443" y="14640"/>
                    <a:pt x="11424" y="14650"/>
                  </a:cubicBezTo>
                  <a:cubicBezTo>
                    <a:pt x="11258" y="14749"/>
                    <a:pt x="11104" y="14865"/>
                    <a:pt x="10931" y="14984"/>
                  </a:cubicBezTo>
                  <a:cubicBezTo>
                    <a:pt x="10832" y="14825"/>
                    <a:pt x="10733" y="14667"/>
                    <a:pt x="10640" y="14505"/>
                  </a:cubicBezTo>
                  <a:cubicBezTo>
                    <a:pt x="10627" y="14478"/>
                    <a:pt x="10650" y="14409"/>
                    <a:pt x="10679" y="14386"/>
                  </a:cubicBezTo>
                  <a:cubicBezTo>
                    <a:pt x="10829" y="14263"/>
                    <a:pt x="10988" y="14154"/>
                    <a:pt x="11143" y="14038"/>
                  </a:cubicBezTo>
                  <a:cubicBezTo>
                    <a:pt x="11199" y="13998"/>
                    <a:pt x="11272" y="13969"/>
                    <a:pt x="11315" y="13915"/>
                  </a:cubicBezTo>
                  <a:cubicBezTo>
                    <a:pt x="11358" y="13866"/>
                    <a:pt x="11417" y="13770"/>
                    <a:pt x="11397" y="13737"/>
                  </a:cubicBezTo>
                  <a:cubicBezTo>
                    <a:pt x="11377" y="13704"/>
                    <a:pt x="11355" y="13693"/>
                    <a:pt x="11332" y="13693"/>
                  </a:cubicBezTo>
                  <a:cubicBezTo>
                    <a:pt x="11289" y="13693"/>
                    <a:pt x="11245" y="13735"/>
                    <a:pt x="11206" y="13763"/>
                  </a:cubicBezTo>
                  <a:cubicBezTo>
                    <a:pt x="10974" y="13926"/>
                    <a:pt x="10742" y="14091"/>
                    <a:pt x="10491" y="14270"/>
                  </a:cubicBezTo>
                  <a:cubicBezTo>
                    <a:pt x="10405" y="14131"/>
                    <a:pt x="10316" y="13992"/>
                    <a:pt x="10240" y="13846"/>
                  </a:cubicBezTo>
                  <a:cubicBezTo>
                    <a:pt x="10226" y="13822"/>
                    <a:pt x="10259" y="13760"/>
                    <a:pt x="10286" y="13740"/>
                  </a:cubicBezTo>
                  <a:cubicBezTo>
                    <a:pt x="10398" y="13660"/>
                    <a:pt x="10521" y="13598"/>
                    <a:pt x="10630" y="13512"/>
                  </a:cubicBezTo>
                  <a:cubicBezTo>
                    <a:pt x="10670" y="13479"/>
                    <a:pt x="10679" y="13409"/>
                    <a:pt x="10706" y="13356"/>
                  </a:cubicBezTo>
                  <a:cubicBezTo>
                    <a:pt x="10667" y="13356"/>
                    <a:pt x="10622" y="13346"/>
                    <a:pt x="10585" y="13346"/>
                  </a:cubicBezTo>
                  <a:cubicBezTo>
                    <a:pt x="10566" y="13346"/>
                    <a:pt x="10548" y="13349"/>
                    <a:pt x="10534" y="13356"/>
                  </a:cubicBezTo>
                  <a:cubicBezTo>
                    <a:pt x="10389" y="13432"/>
                    <a:pt x="10256" y="13525"/>
                    <a:pt x="10097" y="13624"/>
                  </a:cubicBezTo>
                  <a:cubicBezTo>
                    <a:pt x="10038" y="13525"/>
                    <a:pt x="9958" y="13432"/>
                    <a:pt x="9932" y="13326"/>
                  </a:cubicBezTo>
                  <a:cubicBezTo>
                    <a:pt x="9915" y="13270"/>
                    <a:pt x="9978" y="13174"/>
                    <a:pt x="10035" y="13128"/>
                  </a:cubicBezTo>
                  <a:cubicBezTo>
                    <a:pt x="10170" y="13008"/>
                    <a:pt x="10325" y="12909"/>
                    <a:pt x="10471" y="12800"/>
                  </a:cubicBezTo>
                  <a:cubicBezTo>
                    <a:pt x="10511" y="12774"/>
                    <a:pt x="10557" y="12754"/>
                    <a:pt x="10580" y="12718"/>
                  </a:cubicBezTo>
                  <a:cubicBezTo>
                    <a:pt x="10603" y="12678"/>
                    <a:pt x="10607" y="12622"/>
                    <a:pt x="10620" y="12576"/>
                  </a:cubicBezTo>
                  <a:cubicBezTo>
                    <a:pt x="10586" y="12573"/>
                    <a:pt x="10549" y="12564"/>
                    <a:pt x="10517" y="12564"/>
                  </a:cubicBezTo>
                  <a:cubicBezTo>
                    <a:pt x="10499" y="12564"/>
                    <a:pt x="10483" y="12567"/>
                    <a:pt x="10471" y="12576"/>
                  </a:cubicBezTo>
                  <a:cubicBezTo>
                    <a:pt x="10270" y="12711"/>
                    <a:pt x="10074" y="12860"/>
                    <a:pt x="9879" y="13005"/>
                  </a:cubicBezTo>
                  <a:cubicBezTo>
                    <a:pt x="9849" y="13025"/>
                    <a:pt x="9826" y="13048"/>
                    <a:pt x="9776" y="13092"/>
                  </a:cubicBezTo>
                  <a:cubicBezTo>
                    <a:pt x="9687" y="12939"/>
                    <a:pt x="9604" y="12794"/>
                    <a:pt x="9508" y="12631"/>
                  </a:cubicBezTo>
                  <a:cubicBezTo>
                    <a:pt x="9618" y="12562"/>
                    <a:pt x="9714" y="12502"/>
                    <a:pt x="9813" y="12440"/>
                  </a:cubicBezTo>
                  <a:cubicBezTo>
                    <a:pt x="9865" y="12410"/>
                    <a:pt x="9928" y="12387"/>
                    <a:pt x="9965" y="12344"/>
                  </a:cubicBezTo>
                  <a:cubicBezTo>
                    <a:pt x="10008" y="12294"/>
                    <a:pt x="10031" y="12228"/>
                    <a:pt x="10064" y="12168"/>
                  </a:cubicBezTo>
                  <a:lnTo>
                    <a:pt x="10064" y="12168"/>
                  </a:lnTo>
                  <a:cubicBezTo>
                    <a:pt x="10056" y="12169"/>
                    <a:pt x="10048" y="12169"/>
                    <a:pt x="10039" y="12169"/>
                  </a:cubicBezTo>
                  <a:cubicBezTo>
                    <a:pt x="10018" y="12169"/>
                    <a:pt x="9997" y="12168"/>
                    <a:pt x="9976" y="12168"/>
                  </a:cubicBezTo>
                  <a:cubicBezTo>
                    <a:pt x="9940" y="12168"/>
                    <a:pt x="9905" y="12170"/>
                    <a:pt x="9876" y="12185"/>
                  </a:cubicBezTo>
                  <a:cubicBezTo>
                    <a:pt x="9717" y="12264"/>
                    <a:pt x="9568" y="12360"/>
                    <a:pt x="9422" y="12449"/>
                  </a:cubicBezTo>
                  <a:cubicBezTo>
                    <a:pt x="9402" y="12437"/>
                    <a:pt x="9392" y="12433"/>
                    <a:pt x="9389" y="12426"/>
                  </a:cubicBezTo>
                  <a:cubicBezTo>
                    <a:pt x="9181" y="12066"/>
                    <a:pt x="9164" y="12185"/>
                    <a:pt x="9476" y="11947"/>
                  </a:cubicBezTo>
                  <a:cubicBezTo>
                    <a:pt x="9598" y="11854"/>
                    <a:pt x="9730" y="11777"/>
                    <a:pt x="9846" y="11682"/>
                  </a:cubicBezTo>
                  <a:cubicBezTo>
                    <a:pt x="9896" y="11638"/>
                    <a:pt x="9962" y="11539"/>
                    <a:pt x="9945" y="11510"/>
                  </a:cubicBezTo>
                  <a:cubicBezTo>
                    <a:pt x="9922" y="11475"/>
                    <a:pt x="9897" y="11462"/>
                    <a:pt x="9872" y="11462"/>
                  </a:cubicBezTo>
                  <a:cubicBezTo>
                    <a:pt x="9827" y="11462"/>
                    <a:pt x="9779" y="11502"/>
                    <a:pt x="9737" y="11530"/>
                  </a:cubicBezTo>
                  <a:cubicBezTo>
                    <a:pt x="9531" y="11669"/>
                    <a:pt x="9329" y="11814"/>
                    <a:pt x="9114" y="11966"/>
                  </a:cubicBezTo>
                  <a:cubicBezTo>
                    <a:pt x="9068" y="11897"/>
                    <a:pt x="9022" y="11831"/>
                    <a:pt x="8966" y="11745"/>
                  </a:cubicBezTo>
                  <a:cubicBezTo>
                    <a:pt x="9416" y="11424"/>
                    <a:pt x="9856" y="11106"/>
                    <a:pt x="10313" y="10775"/>
                  </a:cubicBezTo>
                  <a:close/>
                  <a:moveTo>
                    <a:pt x="5379" y="0"/>
                  </a:moveTo>
                  <a:cubicBezTo>
                    <a:pt x="3024" y="0"/>
                    <a:pt x="942" y="1644"/>
                    <a:pt x="511" y="4051"/>
                  </a:cubicBezTo>
                  <a:cubicBezTo>
                    <a:pt x="167" y="5960"/>
                    <a:pt x="759" y="7588"/>
                    <a:pt x="2261" y="8806"/>
                  </a:cubicBezTo>
                  <a:cubicBezTo>
                    <a:pt x="3200" y="9569"/>
                    <a:pt x="4219" y="9938"/>
                    <a:pt x="5292" y="9938"/>
                  </a:cubicBezTo>
                  <a:cubicBezTo>
                    <a:pt x="5936" y="9938"/>
                    <a:pt x="6600" y="9805"/>
                    <a:pt x="7278" y="9544"/>
                  </a:cubicBezTo>
                  <a:cubicBezTo>
                    <a:pt x="7336" y="9521"/>
                    <a:pt x="7385" y="9509"/>
                    <a:pt x="7429" y="9509"/>
                  </a:cubicBezTo>
                  <a:cubicBezTo>
                    <a:pt x="7507" y="9509"/>
                    <a:pt x="7568" y="9546"/>
                    <a:pt x="7629" y="9624"/>
                  </a:cubicBezTo>
                  <a:cubicBezTo>
                    <a:pt x="7655" y="9657"/>
                    <a:pt x="7692" y="9689"/>
                    <a:pt x="7718" y="9726"/>
                  </a:cubicBezTo>
                  <a:cubicBezTo>
                    <a:pt x="8129" y="10268"/>
                    <a:pt x="8538" y="10812"/>
                    <a:pt x="8949" y="11354"/>
                  </a:cubicBezTo>
                  <a:cubicBezTo>
                    <a:pt x="8975" y="11387"/>
                    <a:pt x="8995" y="11430"/>
                    <a:pt x="9022" y="11476"/>
                  </a:cubicBezTo>
                  <a:cubicBezTo>
                    <a:pt x="8939" y="11530"/>
                    <a:pt x="8866" y="11572"/>
                    <a:pt x="8793" y="11619"/>
                  </a:cubicBezTo>
                  <a:cubicBezTo>
                    <a:pt x="8717" y="11665"/>
                    <a:pt x="8684" y="11722"/>
                    <a:pt x="8744" y="11804"/>
                  </a:cubicBezTo>
                  <a:cubicBezTo>
                    <a:pt x="8847" y="11950"/>
                    <a:pt x="8955" y="12089"/>
                    <a:pt x="9048" y="12238"/>
                  </a:cubicBezTo>
                  <a:cubicBezTo>
                    <a:pt x="10140" y="13998"/>
                    <a:pt x="11229" y="15759"/>
                    <a:pt x="12321" y="17523"/>
                  </a:cubicBezTo>
                  <a:cubicBezTo>
                    <a:pt x="12390" y="17638"/>
                    <a:pt x="12466" y="17754"/>
                    <a:pt x="12520" y="17880"/>
                  </a:cubicBezTo>
                  <a:cubicBezTo>
                    <a:pt x="12586" y="18042"/>
                    <a:pt x="12701" y="18118"/>
                    <a:pt x="12863" y="18141"/>
                  </a:cubicBezTo>
                  <a:cubicBezTo>
                    <a:pt x="12899" y="18146"/>
                    <a:pt x="12933" y="18148"/>
                    <a:pt x="12968" y="18148"/>
                  </a:cubicBezTo>
                  <a:cubicBezTo>
                    <a:pt x="13140" y="18148"/>
                    <a:pt x="13299" y="18089"/>
                    <a:pt x="13442" y="17996"/>
                  </a:cubicBezTo>
                  <a:cubicBezTo>
                    <a:pt x="13833" y="17741"/>
                    <a:pt x="14164" y="17416"/>
                    <a:pt x="14409" y="17019"/>
                  </a:cubicBezTo>
                  <a:cubicBezTo>
                    <a:pt x="14508" y="16864"/>
                    <a:pt x="14574" y="16685"/>
                    <a:pt x="14488" y="16500"/>
                  </a:cubicBezTo>
                  <a:cubicBezTo>
                    <a:pt x="14399" y="16315"/>
                    <a:pt x="14307" y="16126"/>
                    <a:pt x="14191" y="15957"/>
                  </a:cubicBezTo>
                  <a:cubicBezTo>
                    <a:pt x="13138" y="14445"/>
                    <a:pt x="12080" y="12936"/>
                    <a:pt x="11020" y="11427"/>
                  </a:cubicBezTo>
                  <a:cubicBezTo>
                    <a:pt x="10849" y="11182"/>
                    <a:pt x="10670" y="10940"/>
                    <a:pt x="10488" y="10702"/>
                  </a:cubicBezTo>
                  <a:cubicBezTo>
                    <a:pt x="10425" y="10619"/>
                    <a:pt x="10380" y="10580"/>
                    <a:pt x="10327" y="10580"/>
                  </a:cubicBezTo>
                  <a:cubicBezTo>
                    <a:pt x="10283" y="10580"/>
                    <a:pt x="10234" y="10606"/>
                    <a:pt x="10163" y="10656"/>
                  </a:cubicBezTo>
                  <a:cubicBezTo>
                    <a:pt x="10091" y="10709"/>
                    <a:pt x="10015" y="10755"/>
                    <a:pt x="9935" y="10805"/>
                  </a:cubicBezTo>
                  <a:cubicBezTo>
                    <a:pt x="9452" y="10143"/>
                    <a:pt x="8979" y="9494"/>
                    <a:pt x="8495" y="8836"/>
                  </a:cubicBezTo>
                  <a:cubicBezTo>
                    <a:pt x="8535" y="8799"/>
                    <a:pt x="8565" y="8770"/>
                    <a:pt x="8595" y="8744"/>
                  </a:cubicBezTo>
                  <a:cubicBezTo>
                    <a:pt x="9482" y="7976"/>
                    <a:pt x="10041" y="7016"/>
                    <a:pt x="10263" y="5861"/>
                  </a:cubicBezTo>
                  <a:cubicBezTo>
                    <a:pt x="10766" y="3244"/>
                    <a:pt x="9015" y="633"/>
                    <a:pt x="6398" y="103"/>
                  </a:cubicBezTo>
                  <a:cubicBezTo>
                    <a:pt x="6055" y="34"/>
                    <a:pt x="5714" y="0"/>
                    <a:pt x="537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8" name="Google Shape;11132;p204">
              <a:extLst>
                <a:ext uri="{FF2B5EF4-FFF2-40B4-BE49-F238E27FC236}">
                  <a16:creationId xmlns:a16="http://schemas.microsoft.com/office/drawing/2014/main" id="{CCC08DD6-E919-763D-0133-48CBB1F1094F}"/>
                </a:ext>
              </a:extLst>
            </p:cNvPr>
            <p:cNvSpPr/>
            <p:nvPr/>
          </p:nvSpPr>
          <p:spPr>
            <a:xfrm>
              <a:off x="2952820" y="1440083"/>
              <a:ext cx="357946" cy="367068"/>
            </a:xfrm>
            <a:custGeom>
              <a:avLst/>
              <a:gdLst/>
              <a:ahLst/>
              <a:cxnLst/>
              <a:rect l="l" t="t" r="r" b="b"/>
              <a:pathLst>
                <a:path w="8023" h="8227" extrusionOk="0">
                  <a:moveTo>
                    <a:pt x="1017" y="1757"/>
                  </a:moveTo>
                  <a:cubicBezTo>
                    <a:pt x="1027" y="1765"/>
                    <a:pt x="1037" y="1771"/>
                    <a:pt x="1047" y="1777"/>
                  </a:cubicBezTo>
                  <a:cubicBezTo>
                    <a:pt x="974" y="1963"/>
                    <a:pt x="905" y="2148"/>
                    <a:pt x="821" y="2330"/>
                  </a:cubicBezTo>
                  <a:cubicBezTo>
                    <a:pt x="801" y="2373"/>
                    <a:pt x="726" y="2386"/>
                    <a:pt x="676" y="2417"/>
                  </a:cubicBezTo>
                  <a:cubicBezTo>
                    <a:pt x="659" y="2397"/>
                    <a:pt x="647" y="2380"/>
                    <a:pt x="630" y="2363"/>
                  </a:cubicBezTo>
                  <a:cubicBezTo>
                    <a:pt x="759" y="2162"/>
                    <a:pt x="888" y="1960"/>
                    <a:pt x="1017" y="1757"/>
                  </a:cubicBezTo>
                  <a:close/>
                  <a:moveTo>
                    <a:pt x="689" y="2575"/>
                  </a:moveTo>
                  <a:cubicBezTo>
                    <a:pt x="696" y="2591"/>
                    <a:pt x="702" y="2608"/>
                    <a:pt x="709" y="2625"/>
                  </a:cubicBezTo>
                  <a:cubicBezTo>
                    <a:pt x="662" y="2794"/>
                    <a:pt x="616" y="2965"/>
                    <a:pt x="567" y="3135"/>
                  </a:cubicBezTo>
                  <a:cubicBezTo>
                    <a:pt x="547" y="3205"/>
                    <a:pt x="510" y="3219"/>
                    <a:pt x="464" y="3219"/>
                  </a:cubicBezTo>
                  <a:cubicBezTo>
                    <a:pt x="432" y="3219"/>
                    <a:pt x="396" y="3213"/>
                    <a:pt x="359" y="3213"/>
                  </a:cubicBezTo>
                  <a:cubicBezTo>
                    <a:pt x="344" y="3213"/>
                    <a:pt x="328" y="3214"/>
                    <a:pt x="312" y="3217"/>
                  </a:cubicBezTo>
                  <a:cubicBezTo>
                    <a:pt x="381" y="3012"/>
                    <a:pt x="435" y="2830"/>
                    <a:pt x="511" y="2658"/>
                  </a:cubicBezTo>
                  <a:cubicBezTo>
                    <a:pt x="531" y="2611"/>
                    <a:pt x="627" y="2602"/>
                    <a:pt x="689" y="2575"/>
                  </a:cubicBezTo>
                  <a:close/>
                  <a:moveTo>
                    <a:pt x="497" y="3370"/>
                  </a:moveTo>
                  <a:lnTo>
                    <a:pt x="497" y="3370"/>
                  </a:lnTo>
                  <a:cubicBezTo>
                    <a:pt x="481" y="3588"/>
                    <a:pt x="474" y="3750"/>
                    <a:pt x="451" y="3909"/>
                  </a:cubicBezTo>
                  <a:cubicBezTo>
                    <a:pt x="442" y="3986"/>
                    <a:pt x="410" y="4003"/>
                    <a:pt x="367" y="4003"/>
                  </a:cubicBezTo>
                  <a:cubicBezTo>
                    <a:pt x="332" y="4003"/>
                    <a:pt x="289" y="3991"/>
                    <a:pt x="247" y="3991"/>
                  </a:cubicBezTo>
                  <a:cubicBezTo>
                    <a:pt x="231" y="3991"/>
                    <a:pt x="215" y="3993"/>
                    <a:pt x="199" y="3998"/>
                  </a:cubicBezTo>
                  <a:cubicBezTo>
                    <a:pt x="222" y="3810"/>
                    <a:pt x="230" y="3637"/>
                    <a:pt x="273" y="3475"/>
                  </a:cubicBezTo>
                  <a:cubicBezTo>
                    <a:pt x="285" y="3429"/>
                    <a:pt x="401" y="3412"/>
                    <a:pt x="497" y="3370"/>
                  </a:cubicBezTo>
                  <a:close/>
                  <a:moveTo>
                    <a:pt x="4096" y="201"/>
                  </a:moveTo>
                  <a:cubicBezTo>
                    <a:pt x="6196" y="201"/>
                    <a:pt x="7821" y="2018"/>
                    <a:pt x="7728" y="4160"/>
                  </a:cubicBezTo>
                  <a:cubicBezTo>
                    <a:pt x="7728" y="4176"/>
                    <a:pt x="7721" y="4190"/>
                    <a:pt x="7718" y="4230"/>
                  </a:cubicBezTo>
                  <a:cubicBezTo>
                    <a:pt x="7619" y="4223"/>
                    <a:pt x="7523" y="4213"/>
                    <a:pt x="7423" y="4207"/>
                  </a:cubicBezTo>
                  <a:cubicBezTo>
                    <a:pt x="7293" y="4197"/>
                    <a:pt x="7159" y="4183"/>
                    <a:pt x="7028" y="4183"/>
                  </a:cubicBezTo>
                  <a:cubicBezTo>
                    <a:pt x="7013" y="4183"/>
                    <a:pt x="6998" y="4183"/>
                    <a:pt x="6983" y="4184"/>
                  </a:cubicBezTo>
                  <a:cubicBezTo>
                    <a:pt x="6937" y="4187"/>
                    <a:pt x="6890" y="4239"/>
                    <a:pt x="6844" y="4266"/>
                  </a:cubicBezTo>
                  <a:cubicBezTo>
                    <a:pt x="6890" y="4303"/>
                    <a:pt x="6933" y="4358"/>
                    <a:pt x="6983" y="4366"/>
                  </a:cubicBezTo>
                  <a:cubicBezTo>
                    <a:pt x="7218" y="4392"/>
                    <a:pt x="7457" y="4405"/>
                    <a:pt x="7718" y="4425"/>
                  </a:cubicBezTo>
                  <a:cubicBezTo>
                    <a:pt x="7675" y="4696"/>
                    <a:pt x="7631" y="4948"/>
                    <a:pt x="7592" y="5189"/>
                  </a:cubicBezTo>
                  <a:cubicBezTo>
                    <a:pt x="6715" y="5216"/>
                    <a:pt x="5855" y="5242"/>
                    <a:pt x="4995" y="5272"/>
                  </a:cubicBezTo>
                  <a:cubicBezTo>
                    <a:pt x="4760" y="5279"/>
                    <a:pt x="4528" y="5295"/>
                    <a:pt x="4293" y="5305"/>
                  </a:cubicBezTo>
                  <a:cubicBezTo>
                    <a:pt x="4216" y="5311"/>
                    <a:pt x="4108" y="5295"/>
                    <a:pt x="4117" y="5415"/>
                  </a:cubicBezTo>
                  <a:cubicBezTo>
                    <a:pt x="4121" y="5446"/>
                    <a:pt x="4229" y="5494"/>
                    <a:pt x="4294" y="5494"/>
                  </a:cubicBezTo>
                  <a:cubicBezTo>
                    <a:pt x="4296" y="5494"/>
                    <a:pt x="4298" y="5494"/>
                    <a:pt x="4300" y="5494"/>
                  </a:cubicBezTo>
                  <a:cubicBezTo>
                    <a:pt x="5196" y="5464"/>
                    <a:pt x="6093" y="5427"/>
                    <a:pt x="6990" y="5395"/>
                  </a:cubicBezTo>
                  <a:cubicBezTo>
                    <a:pt x="7155" y="5388"/>
                    <a:pt x="7324" y="5391"/>
                    <a:pt x="7542" y="5388"/>
                  </a:cubicBezTo>
                  <a:lnTo>
                    <a:pt x="7542" y="5388"/>
                  </a:lnTo>
                  <a:cubicBezTo>
                    <a:pt x="7387" y="5673"/>
                    <a:pt x="7254" y="5914"/>
                    <a:pt x="7115" y="6152"/>
                  </a:cubicBezTo>
                  <a:cubicBezTo>
                    <a:pt x="7103" y="6179"/>
                    <a:pt x="7036" y="6182"/>
                    <a:pt x="6993" y="6182"/>
                  </a:cubicBezTo>
                  <a:cubicBezTo>
                    <a:pt x="6427" y="6189"/>
                    <a:pt x="5864" y="6192"/>
                    <a:pt x="5302" y="6198"/>
                  </a:cubicBezTo>
                  <a:cubicBezTo>
                    <a:pt x="5280" y="6198"/>
                    <a:pt x="5257" y="6196"/>
                    <a:pt x="5235" y="6196"/>
                  </a:cubicBezTo>
                  <a:cubicBezTo>
                    <a:pt x="5216" y="6196"/>
                    <a:pt x="5198" y="6198"/>
                    <a:pt x="5183" y="6205"/>
                  </a:cubicBezTo>
                  <a:cubicBezTo>
                    <a:pt x="5146" y="6222"/>
                    <a:pt x="5100" y="6264"/>
                    <a:pt x="5104" y="6295"/>
                  </a:cubicBezTo>
                  <a:cubicBezTo>
                    <a:pt x="5104" y="6324"/>
                    <a:pt x="5150" y="6364"/>
                    <a:pt x="5186" y="6380"/>
                  </a:cubicBezTo>
                  <a:cubicBezTo>
                    <a:pt x="5202" y="6388"/>
                    <a:pt x="5220" y="6390"/>
                    <a:pt x="5239" y="6390"/>
                  </a:cubicBezTo>
                  <a:cubicBezTo>
                    <a:pt x="5261" y="6390"/>
                    <a:pt x="5284" y="6388"/>
                    <a:pt x="5305" y="6388"/>
                  </a:cubicBezTo>
                  <a:cubicBezTo>
                    <a:pt x="5798" y="6384"/>
                    <a:pt x="6292" y="6380"/>
                    <a:pt x="6785" y="6380"/>
                  </a:cubicBezTo>
                  <a:cubicBezTo>
                    <a:pt x="6800" y="6379"/>
                    <a:pt x="6816" y="6379"/>
                    <a:pt x="6834" y="6379"/>
                  </a:cubicBezTo>
                  <a:cubicBezTo>
                    <a:pt x="6869" y="6379"/>
                    <a:pt x="6912" y="6380"/>
                    <a:pt x="6973" y="6380"/>
                  </a:cubicBezTo>
                  <a:cubicBezTo>
                    <a:pt x="6328" y="7202"/>
                    <a:pt x="5606" y="7784"/>
                    <a:pt x="4531" y="7787"/>
                  </a:cubicBezTo>
                  <a:cubicBezTo>
                    <a:pt x="4526" y="7787"/>
                    <a:pt x="4522" y="7787"/>
                    <a:pt x="4517" y="7787"/>
                  </a:cubicBezTo>
                  <a:cubicBezTo>
                    <a:pt x="3339" y="7787"/>
                    <a:pt x="2341" y="7377"/>
                    <a:pt x="1540" y="6519"/>
                  </a:cubicBezTo>
                  <a:cubicBezTo>
                    <a:pt x="937" y="5878"/>
                    <a:pt x="662" y="5093"/>
                    <a:pt x="653" y="4193"/>
                  </a:cubicBezTo>
                  <a:lnTo>
                    <a:pt x="653" y="4193"/>
                  </a:lnTo>
                  <a:cubicBezTo>
                    <a:pt x="809" y="4203"/>
                    <a:pt x="960" y="4210"/>
                    <a:pt x="1110" y="4216"/>
                  </a:cubicBezTo>
                  <a:cubicBezTo>
                    <a:pt x="1141" y="4218"/>
                    <a:pt x="1174" y="4225"/>
                    <a:pt x="1204" y="4225"/>
                  </a:cubicBezTo>
                  <a:cubicBezTo>
                    <a:pt x="1219" y="4225"/>
                    <a:pt x="1233" y="4224"/>
                    <a:pt x="1245" y="4219"/>
                  </a:cubicBezTo>
                  <a:cubicBezTo>
                    <a:pt x="1295" y="4203"/>
                    <a:pt x="1338" y="4164"/>
                    <a:pt x="1384" y="4134"/>
                  </a:cubicBezTo>
                  <a:cubicBezTo>
                    <a:pt x="1341" y="4100"/>
                    <a:pt x="1305" y="4045"/>
                    <a:pt x="1258" y="4038"/>
                  </a:cubicBezTo>
                  <a:cubicBezTo>
                    <a:pt x="1113" y="4018"/>
                    <a:pt x="964" y="4018"/>
                    <a:pt x="818" y="4008"/>
                  </a:cubicBezTo>
                  <a:cubicBezTo>
                    <a:pt x="769" y="4005"/>
                    <a:pt x="719" y="4001"/>
                    <a:pt x="633" y="3995"/>
                  </a:cubicBezTo>
                  <a:cubicBezTo>
                    <a:pt x="656" y="3810"/>
                    <a:pt x="670" y="3631"/>
                    <a:pt x="702" y="3455"/>
                  </a:cubicBezTo>
                  <a:cubicBezTo>
                    <a:pt x="709" y="3429"/>
                    <a:pt x="792" y="3399"/>
                    <a:pt x="838" y="3399"/>
                  </a:cubicBezTo>
                  <a:cubicBezTo>
                    <a:pt x="1305" y="3382"/>
                    <a:pt x="1771" y="3373"/>
                    <a:pt x="2238" y="3356"/>
                  </a:cubicBezTo>
                  <a:cubicBezTo>
                    <a:pt x="2242" y="3356"/>
                    <a:pt x="2246" y="3356"/>
                    <a:pt x="2250" y="3356"/>
                  </a:cubicBezTo>
                  <a:cubicBezTo>
                    <a:pt x="2274" y="3356"/>
                    <a:pt x="2302" y="3358"/>
                    <a:pt x="2329" y="3358"/>
                  </a:cubicBezTo>
                  <a:cubicBezTo>
                    <a:pt x="2399" y="3358"/>
                    <a:pt x="2465" y="3344"/>
                    <a:pt x="2457" y="3243"/>
                  </a:cubicBezTo>
                  <a:cubicBezTo>
                    <a:pt x="2451" y="3174"/>
                    <a:pt x="2405" y="3159"/>
                    <a:pt x="2351" y="3159"/>
                  </a:cubicBezTo>
                  <a:cubicBezTo>
                    <a:pt x="2311" y="3159"/>
                    <a:pt x="2265" y="3167"/>
                    <a:pt x="2228" y="3167"/>
                  </a:cubicBezTo>
                  <a:cubicBezTo>
                    <a:pt x="1768" y="3177"/>
                    <a:pt x="1305" y="3191"/>
                    <a:pt x="845" y="3204"/>
                  </a:cubicBezTo>
                  <a:cubicBezTo>
                    <a:pt x="821" y="3204"/>
                    <a:pt x="795" y="3200"/>
                    <a:pt x="722" y="3194"/>
                  </a:cubicBezTo>
                  <a:cubicBezTo>
                    <a:pt x="792" y="2996"/>
                    <a:pt x="848" y="2814"/>
                    <a:pt x="917" y="2638"/>
                  </a:cubicBezTo>
                  <a:cubicBezTo>
                    <a:pt x="931" y="2608"/>
                    <a:pt x="997" y="2585"/>
                    <a:pt x="1044" y="2582"/>
                  </a:cubicBezTo>
                  <a:cubicBezTo>
                    <a:pt x="1143" y="2571"/>
                    <a:pt x="1245" y="2582"/>
                    <a:pt x="1345" y="2568"/>
                  </a:cubicBezTo>
                  <a:cubicBezTo>
                    <a:pt x="1384" y="2562"/>
                    <a:pt x="1414" y="2512"/>
                    <a:pt x="1447" y="2479"/>
                  </a:cubicBezTo>
                  <a:cubicBezTo>
                    <a:pt x="1414" y="2449"/>
                    <a:pt x="1381" y="2400"/>
                    <a:pt x="1341" y="2393"/>
                  </a:cubicBezTo>
                  <a:cubicBezTo>
                    <a:pt x="1277" y="2384"/>
                    <a:pt x="1211" y="2383"/>
                    <a:pt x="1145" y="2383"/>
                  </a:cubicBezTo>
                  <a:cubicBezTo>
                    <a:pt x="1112" y="2383"/>
                    <a:pt x="1079" y="2383"/>
                    <a:pt x="1047" y="2383"/>
                  </a:cubicBezTo>
                  <a:cubicBezTo>
                    <a:pt x="1037" y="2363"/>
                    <a:pt x="1030" y="2350"/>
                    <a:pt x="1033" y="2344"/>
                  </a:cubicBezTo>
                  <a:cubicBezTo>
                    <a:pt x="1322" y="1464"/>
                    <a:pt x="1818" y="785"/>
                    <a:pt x="2734" y="451"/>
                  </a:cubicBezTo>
                  <a:cubicBezTo>
                    <a:pt x="3202" y="280"/>
                    <a:pt x="3659" y="201"/>
                    <a:pt x="4096" y="201"/>
                  </a:cubicBezTo>
                  <a:close/>
                  <a:moveTo>
                    <a:pt x="213" y="4184"/>
                  </a:moveTo>
                  <a:lnTo>
                    <a:pt x="213" y="4184"/>
                  </a:lnTo>
                  <a:cubicBezTo>
                    <a:pt x="292" y="4187"/>
                    <a:pt x="361" y="4190"/>
                    <a:pt x="431" y="4193"/>
                  </a:cubicBezTo>
                  <a:cubicBezTo>
                    <a:pt x="630" y="6530"/>
                    <a:pt x="2017" y="7671"/>
                    <a:pt x="4151" y="7996"/>
                  </a:cubicBezTo>
                  <a:cubicBezTo>
                    <a:pt x="3997" y="8022"/>
                    <a:pt x="3842" y="8035"/>
                    <a:pt x="3688" y="8035"/>
                  </a:cubicBezTo>
                  <a:cubicBezTo>
                    <a:pt x="1895" y="8035"/>
                    <a:pt x="152" y="6319"/>
                    <a:pt x="213" y="4184"/>
                  </a:cubicBezTo>
                  <a:close/>
                  <a:moveTo>
                    <a:pt x="4009" y="1"/>
                  </a:moveTo>
                  <a:cubicBezTo>
                    <a:pt x="3137" y="1"/>
                    <a:pt x="2324" y="312"/>
                    <a:pt x="1583" y="908"/>
                  </a:cubicBezTo>
                  <a:cubicBezTo>
                    <a:pt x="937" y="1424"/>
                    <a:pt x="484" y="2079"/>
                    <a:pt x="222" y="2909"/>
                  </a:cubicBezTo>
                  <a:cubicBezTo>
                    <a:pt x="57" y="3330"/>
                    <a:pt x="1" y="3806"/>
                    <a:pt x="7" y="4292"/>
                  </a:cubicBezTo>
                  <a:cubicBezTo>
                    <a:pt x="31" y="5990"/>
                    <a:pt x="1079" y="7506"/>
                    <a:pt x="2619" y="8016"/>
                  </a:cubicBezTo>
                  <a:cubicBezTo>
                    <a:pt x="3043" y="8157"/>
                    <a:pt x="3462" y="8226"/>
                    <a:pt x="3875" y="8226"/>
                  </a:cubicBezTo>
                  <a:cubicBezTo>
                    <a:pt x="4567" y="8226"/>
                    <a:pt x="5240" y="8030"/>
                    <a:pt x="5884" y="7645"/>
                  </a:cubicBezTo>
                  <a:cubicBezTo>
                    <a:pt x="6762" y="7122"/>
                    <a:pt x="7364" y="6357"/>
                    <a:pt x="7698" y="5404"/>
                  </a:cubicBezTo>
                  <a:cubicBezTo>
                    <a:pt x="7996" y="4551"/>
                    <a:pt x="8022" y="3671"/>
                    <a:pt x="7751" y="2800"/>
                  </a:cubicBezTo>
                  <a:cubicBezTo>
                    <a:pt x="7327" y="1460"/>
                    <a:pt x="6460" y="540"/>
                    <a:pt x="5097" y="156"/>
                  </a:cubicBezTo>
                  <a:cubicBezTo>
                    <a:pt x="4725" y="52"/>
                    <a:pt x="4362" y="1"/>
                    <a:pt x="400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11133;p204">
              <a:extLst>
                <a:ext uri="{FF2B5EF4-FFF2-40B4-BE49-F238E27FC236}">
                  <a16:creationId xmlns:a16="http://schemas.microsoft.com/office/drawing/2014/main" id="{64880825-7048-7C7B-C8A5-63940610F9DC}"/>
                </a:ext>
              </a:extLst>
            </p:cNvPr>
            <p:cNvSpPr/>
            <p:nvPr/>
          </p:nvSpPr>
          <p:spPr>
            <a:xfrm>
              <a:off x="2922704" y="1558183"/>
              <a:ext cx="38770" cy="170751"/>
            </a:xfrm>
            <a:custGeom>
              <a:avLst/>
              <a:gdLst/>
              <a:ahLst/>
              <a:cxnLst/>
              <a:rect l="l" t="t" r="r" b="b"/>
              <a:pathLst>
                <a:path w="869" h="3827" extrusionOk="0">
                  <a:moveTo>
                    <a:pt x="395" y="1"/>
                  </a:moveTo>
                  <a:cubicBezTo>
                    <a:pt x="358" y="54"/>
                    <a:pt x="302" y="100"/>
                    <a:pt x="289" y="156"/>
                  </a:cubicBezTo>
                  <a:cubicBezTo>
                    <a:pt x="44" y="1113"/>
                    <a:pt x="1" y="2069"/>
                    <a:pt x="345" y="3015"/>
                  </a:cubicBezTo>
                  <a:cubicBezTo>
                    <a:pt x="434" y="3267"/>
                    <a:pt x="560" y="3505"/>
                    <a:pt x="682" y="3744"/>
                  </a:cubicBezTo>
                  <a:cubicBezTo>
                    <a:pt x="706" y="3790"/>
                    <a:pt x="795" y="3800"/>
                    <a:pt x="851" y="3826"/>
                  </a:cubicBezTo>
                  <a:cubicBezTo>
                    <a:pt x="851" y="3767"/>
                    <a:pt x="868" y="3697"/>
                    <a:pt x="841" y="3654"/>
                  </a:cubicBezTo>
                  <a:cubicBezTo>
                    <a:pt x="398" y="2860"/>
                    <a:pt x="213" y="2009"/>
                    <a:pt x="312" y="1106"/>
                  </a:cubicBezTo>
                  <a:cubicBezTo>
                    <a:pt x="349" y="798"/>
                    <a:pt x="421" y="497"/>
                    <a:pt x="471" y="193"/>
                  </a:cubicBezTo>
                  <a:cubicBezTo>
                    <a:pt x="481" y="136"/>
                    <a:pt x="464" y="77"/>
                    <a:pt x="458" y="21"/>
                  </a:cubicBezTo>
                  <a:cubicBezTo>
                    <a:pt x="438" y="14"/>
                    <a:pt x="415" y="8"/>
                    <a:pt x="39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11134;p204">
              <a:extLst>
                <a:ext uri="{FF2B5EF4-FFF2-40B4-BE49-F238E27FC236}">
                  <a16:creationId xmlns:a16="http://schemas.microsoft.com/office/drawing/2014/main" id="{4C93EFD0-D4E0-6554-AF38-078055F4452B}"/>
                </a:ext>
              </a:extLst>
            </p:cNvPr>
            <p:cNvSpPr/>
            <p:nvPr/>
          </p:nvSpPr>
          <p:spPr>
            <a:xfrm>
              <a:off x="2981910" y="1759271"/>
              <a:ext cx="67235" cy="51890"/>
            </a:xfrm>
            <a:custGeom>
              <a:avLst/>
              <a:gdLst/>
              <a:ahLst/>
              <a:cxnLst/>
              <a:rect l="l" t="t" r="r" b="b"/>
              <a:pathLst>
                <a:path w="1507" h="1163" extrusionOk="0">
                  <a:moveTo>
                    <a:pt x="14" y="1"/>
                  </a:moveTo>
                  <a:lnTo>
                    <a:pt x="14" y="1"/>
                  </a:lnTo>
                  <a:cubicBezTo>
                    <a:pt x="18" y="51"/>
                    <a:pt x="1" y="120"/>
                    <a:pt x="27" y="150"/>
                  </a:cubicBezTo>
                  <a:cubicBezTo>
                    <a:pt x="401" y="553"/>
                    <a:pt x="812" y="911"/>
                    <a:pt x="1365" y="1163"/>
                  </a:cubicBezTo>
                  <a:cubicBezTo>
                    <a:pt x="1391" y="1152"/>
                    <a:pt x="1450" y="1132"/>
                    <a:pt x="1507" y="1113"/>
                  </a:cubicBezTo>
                  <a:cubicBezTo>
                    <a:pt x="1473" y="1063"/>
                    <a:pt x="1447" y="1001"/>
                    <a:pt x="1400" y="970"/>
                  </a:cubicBezTo>
                  <a:cubicBezTo>
                    <a:pt x="1162" y="812"/>
                    <a:pt x="908" y="673"/>
                    <a:pt x="676" y="500"/>
                  </a:cubicBezTo>
                  <a:cubicBezTo>
                    <a:pt x="491" y="361"/>
                    <a:pt x="335" y="183"/>
                    <a:pt x="163" y="28"/>
                  </a:cubicBezTo>
                  <a:cubicBezTo>
                    <a:pt x="130" y="1"/>
                    <a:pt x="64" y="11"/>
                    <a:pt x="1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>
            <a:extLst>
              <a:ext uri="{FF2B5EF4-FFF2-40B4-BE49-F238E27FC236}">
                <a16:creationId xmlns:a16="http://schemas.microsoft.com/office/drawing/2014/main" id="{5ADAF632-99BB-A424-4139-61C9714D857D}"/>
              </a:ext>
            </a:extLst>
          </p:cNvPr>
          <p:cNvSpPr/>
          <p:nvPr/>
        </p:nvSpPr>
        <p:spPr>
          <a:xfrm>
            <a:off x="-21771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955666" h="18955666">
                <a:moveTo>
                  <a:pt x="0" y="0"/>
                </a:moveTo>
                <a:lnTo>
                  <a:pt x="18955666" y="0"/>
                </a:lnTo>
                <a:lnTo>
                  <a:pt x="18955666" y="18955666"/>
                </a:lnTo>
                <a:lnTo>
                  <a:pt x="0" y="1895566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ar-SA" dirty="0"/>
          </a:p>
        </p:txBody>
      </p:sp>
      <p:sp>
        <p:nvSpPr>
          <p:cNvPr id="5" name="Freeform 32">
            <a:extLst>
              <a:ext uri="{FF2B5EF4-FFF2-40B4-BE49-F238E27FC236}">
                <a16:creationId xmlns:a16="http://schemas.microsoft.com/office/drawing/2014/main" id="{79ADF6D8-B1EB-29C8-9203-C80738D8522C}"/>
              </a:ext>
            </a:extLst>
          </p:cNvPr>
          <p:cNvSpPr/>
          <p:nvPr/>
        </p:nvSpPr>
        <p:spPr>
          <a:xfrm>
            <a:off x="13074801" y="258013"/>
            <a:ext cx="4984132" cy="1469973"/>
          </a:xfrm>
          <a:custGeom>
            <a:avLst/>
            <a:gdLst/>
            <a:ahLst/>
            <a:cxnLst/>
            <a:rect l="l" t="t" r="r" b="b"/>
            <a:pathLst>
              <a:path w="4984132" h="1469973">
                <a:moveTo>
                  <a:pt x="0" y="0"/>
                </a:moveTo>
                <a:lnTo>
                  <a:pt x="4984132" y="0"/>
                </a:lnTo>
                <a:lnTo>
                  <a:pt x="4984132" y="1469972"/>
                </a:lnTo>
                <a:lnTo>
                  <a:pt x="0" y="146997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  <p:sp>
        <p:nvSpPr>
          <p:cNvPr id="6" name="Google Shape;3768;p140">
            <a:extLst>
              <a:ext uri="{FF2B5EF4-FFF2-40B4-BE49-F238E27FC236}">
                <a16:creationId xmlns:a16="http://schemas.microsoft.com/office/drawing/2014/main" id="{E9588947-4965-D500-6B3D-D689C783AD01}"/>
              </a:ext>
            </a:extLst>
          </p:cNvPr>
          <p:cNvSpPr/>
          <p:nvPr/>
        </p:nvSpPr>
        <p:spPr>
          <a:xfrm rot="16350607">
            <a:off x="1560254" y="2579067"/>
            <a:ext cx="3305459" cy="5470331"/>
          </a:xfrm>
          <a:custGeom>
            <a:avLst/>
            <a:gdLst/>
            <a:ahLst/>
            <a:cxnLst/>
            <a:rect l="l" t="t" r="r" b="b"/>
            <a:pathLst>
              <a:path w="16840" h="30636" extrusionOk="0">
                <a:moveTo>
                  <a:pt x="9165" y="1559"/>
                </a:moveTo>
                <a:cubicBezTo>
                  <a:pt x="9165" y="1586"/>
                  <a:pt x="9168" y="1613"/>
                  <a:pt x="9168" y="1638"/>
                </a:cubicBezTo>
                <a:lnTo>
                  <a:pt x="9144" y="1638"/>
                </a:lnTo>
                <a:cubicBezTo>
                  <a:pt x="9151" y="1613"/>
                  <a:pt x="9158" y="1586"/>
                  <a:pt x="9165" y="1559"/>
                </a:cubicBezTo>
                <a:close/>
                <a:moveTo>
                  <a:pt x="8960" y="639"/>
                </a:moveTo>
                <a:cubicBezTo>
                  <a:pt x="9025" y="745"/>
                  <a:pt x="9069" y="874"/>
                  <a:pt x="9100" y="1011"/>
                </a:cubicBezTo>
                <a:cubicBezTo>
                  <a:pt x="9015" y="1204"/>
                  <a:pt x="8967" y="1433"/>
                  <a:pt x="8940" y="1644"/>
                </a:cubicBezTo>
                <a:cubicBezTo>
                  <a:pt x="8824" y="1644"/>
                  <a:pt x="8708" y="1648"/>
                  <a:pt x="8596" y="1648"/>
                </a:cubicBezTo>
                <a:cubicBezTo>
                  <a:pt x="8606" y="1454"/>
                  <a:pt x="8643" y="1266"/>
                  <a:pt x="8715" y="1086"/>
                </a:cubicBezTo>
                <a:cubicBezTo>
                  <a:pt x="8779" y="929"/>
                  <a:pt x="8892" y="792"/>
                  <a:pt x="8960" y="639"/>
                </a:cubicBezTo>
                <a:close/>
                <a:moveTo>
                  <a:pt x="8566" y="388"/>
                </a:moveTo>
                <a:cubicBezTo>
                  <a:pt x="8611" y="388"/>
                  <a:pt x="8659" y="397"/>
                  <a:pt x="8708" y="418"/>
                </a:cubicBezTo>
                <a:cubicBezTo>
                  <a:pt x="8749" y="435"/>
                  <a:pt x="8786" y="459"/>
                  <a:pt x="8820" y="483"/>
                </a:cubicBezTo>
                <a:cubicBezTo>
                  <a:pt x="8493" y="707"/>
                  <a:pt x="8412" y="1270"/>
                  <a:pt x="8425" y="1651"/>
                </a:cubicBezTo>
                <a:cubicBezTo>
                  <a:pt x="8327" y="1654"/>
                  <a:pt x="8228" y="1654"/>
                  <a:pt x="8125" y="1658"/>
                </a:cubicBezTo>
                <a:cubicBezTo>
                  <a:pt x="8163" y="1437"/>
                  <a:pt x="8214" y="1222"/>
                  <a:pt x="8286" y="1011"/>
                </a:cubicBezTo>
                <a:cubicBezTo>
                  <a:pt x="8353" y="800"/>
                  <a:pt x="8466" y="602"/>
                  <a:pt x="8524" y="391"/>
                </a:cubicBezTo>
                <a:cubicBezTo>
                  <a:pt x="8538" y="389"/>
                  <a:pt x="8552" y="388"/>
                  <a:pt x="8566" y="388"/>
                </a:cubicBezTo>
                <a:close/>
                <a:moveTo>
                  <a:pt x="8149" y="663"/>
                </a:moveTo>
                <a:cubicBezTo>
                  <a:pt x="8023" y="973"/>
                  <a:pt x="7968" y="1341"/>
                  <a:pt x="7945" y="1662"/>
                </a:cubicBezTo>
                <a:cubicBezTo>
                  <a:pt x="7877" y="1662"/>
                  <a:pt x="7809" y="1665"/>
                  <a:pt x="7740" y="1665"/>
                </a:cubicBezTo>
                <a:cubicBezTo>
                  <a:pt x="7812" y="1388"/>
                  <a:pt x="7948" y="946"/>
                  <a:pt x="8149" y="663"/>
                </a:cubicBezTo>
                <a:close/>
                <a:moveTo>
                  <a:pt x="12626" y="319"/>
                </a:moveTo>
                <a:cubicBezTo>
                  <a:pt x="13077" y="319"/>
                  <a:pt x="13519" y="369"/>
                  <a:pt x="13890" y="561"/>
                </a:cubicBezTo>
                <a:cubicBezTo>
                  <a:pt x="14755" y="1007"/>
                  <a:pt x="14537" y="2124"/>
                  <a:pt x="14520" y="2939"/>
                </a:cubicBezTo>
                <a:cubicBezTo>
                  <a:pt x="14503" y="3876"/>
                  <a:pt x="14468" y="4809"/>
                  <a:pt x="14448" y="5746"/>
                </a:cubicBezTo>
                <a:cubicBezTo>
                  <a:pt x="14448" y="5773"/>
                  <a:pt x="14452" y="5794"/>
                  <a:pt x="14462" y="5814"/>
                </a:cubicBezTo>
                <a:cubicBezTo>
                  <a:pt x="14462" y="5821"/>
                  <a:pt x="14459" y="5824"/>
                  <a:pt x="14459" y="5831"/>
                </a:cubicBezTo>
                <a:cubicBezTo>
                  <a:pt x="14479" y="6032"/>
                  <a:pt x="14523" y="6264"/>
                  <a:pt x="14435" y="6454"/>
                </a:cubicBezTo>
                <a:cubicBezTo>
                  <a:pt x="14306" y="6729"/>
                  <a:pt x="13978" y="6755"/>
                  <a:pt x="13697" y="6755"/>
                </a:cubicBezTo>
                <a:cubicBezTo>
                  <a:pt x="13665" y="6755"/>
                  <a:pt x="13634" y="6755"/>
                  <a:pt x="13603" y="6754"/>
                </a:cubicBezTo>
                <a:cubicBezTo>
                  <a:pt x="13567" y="6754"/>
                  <a:pt x="13530" y="6754"/>
                  <a:pt x="13494" y="6754"/>
                </a:cubicBezTo>
                <a:cubicBezTo>
                  <a:pt x="13037" y="6754"/>
                  <a:pt x="12580" y="6769"/>
                  <a:pt x="12123" y="6769"/>
                </a:cubicBezTo>
                <a:cubicBezTo>
                  <a:pt x="12055" y="6769"/>
                  <a:pt x="11986" y="6769"/>
                  <a:pt x="11917" y="6768"/>
                </a:cubicBezTo>
                <a:cubicBezTo>
                  <a:pt x="11379" y="6761"/>
                  <a:pt x="10837" y="6748"/>
                  <a:pt x="10299" y="6707"/>
                </a:cubicBezTo>
                <a:cubicBezTo>
                  <a:pt x="9921" y="6676"/>
                  <a:pt x="9583" y="6608"/>
                  <a:pt x="9478" y="6185"/>
                </a:cubicBezTo>
                <a:cubicBezTo>
                  <a:pt x="9437" y="6022"/>
                  <a:pt x="9434" y="5844"/>
                  <a:pt x="9444" y="5674"/>
                </a:cubicBezTo>
                <a:cubicBezTo>
                  <a:pt x="9488" y="5657"/>
                  <a:pt x="9526" y="5620"/>
                  <a:pt x="9526" y="5555"/>
                </a:cubicBezTo>
                <a:cubicBezTo>
                  <a:pt x="9519" y="4553"/>
                  <a:pt x="9536" y="3552"/>
                  <a:pt x="9529" y="2547"/>
                </a:cubicBezTo>
                <a:cubicBezTo>
                  <a:pt x="9522" y="2026"/>
                  <a:pt x="9577" y="1426"/>
                  <a:pt x="9430" y="902"/>
                </a:cubicBezTo>
                <a:cubicBezTo>
                  <a:pt x="9437" y="882"/>
                  <a:pt x="9447" y="861"/>
                  <a:pt x="9451" y="841"/>
                </a:cubicBezTo>
                <a:cubicBezTo>
                  <a:pt x="9468" y="775"/>
                  <a:pt x="9420" y="721"/>
                  <a:pt x="9366" y="707"/>
                </a:cubicBezTo>
                <a:cubicBezTo>
                  <a:pt x="9355" y="677"/>
                  <a:pt x="9342" y="643"/>
                  <a:pt x="9325" y="612"/>
                </a:cubicBezTo>
                <a:cubicBezTo>
                  <a:pt x="9290" y="537"/>
                  <a:pt x="9243" y="459"/>
                  <a:pt x="9192" y="391"/>
                </a:cubicBezTo>
                <a:lnTo>
                  <a:pt x="9192" y="391"/>
                </a:lnTo>
                <a:cubicBezTo>
                  <a:pt x="9421" y="395"/>
                  <a:pt x="9651" y="397"/>
                  <a:pt x="9882" y="397"/>
                </a:cubicBezTo>
                <a:cubicBezTo>
                  <a:pt x="10348" y="397"/>
                  <a:pt x="10816" y="390"/>
                  <a:pt x="11284" y="380"/>
                </a:cubicBezTo>
                <a:cubicBezTo>
                  <a:pt x="11694" y="372"/>
                  <a:pt x="12164" y="319"/>
                  <a:pt x="12626" y="319"/>
                </a:cubicBezTo>
                <a:close/>
                <a:moveTo>
                  <a:pt x="9178" y="2012"/>
                </a:moveTo>
                <a:cubicBezTo>
                  <a:pt x="9209" y="3195"/>
                  <a:pt x="9240" y="4373"/>
                  <a:pt x="9263" y="5555"/>
                </a:cubicBezTo>
                <a:cubicBezTo>
                  <a:pt x="9263" y="5569"/>
                  <a:pt x="9267" y="5583"/>
                  <a:pt x="9270" y="5593"/>
                </a:cubicBezTo>
                <a:cubicBezTo>
                  <a:pt x="9178" y="6036"/>
                  <a:pt x="9154" y="6547"/>
                  <a:pt x="9567" y="6836"/>
                </a:cubicBezTo>
                <a:cubicBezTo>
                  <a:pt x="9842" y="7030"/>
                  <a:pt x="10248" y="7014"/>
                  <a:pt x="10568" y="7037"/>
                </a:cubicBezTo>
                <a:cubicBezTo>
                  <a:pt x="11018" y="7068"/>
                  <a:pt x="11468" y="7081"/>
                  <a:pt x="11917" y="7088"/>
                </a:cubicBezTo>
                <a:cubicBezTo>
                  <a:pt x="11964" y="7088"/>
                  <a:pt x="12010" y="7088"/>
                  <a:pt x="12056" y="7088"/>
                </a:cubicBezTo>
                <a:cubicBezTo>
                  <a:pt x="12460" y="7088"/>
                  <a:pt x="12863" y="7076"/>
                  <a:pt x="13266" y="7058"/>
                </a:cubicBezTo>
                <a:cubicBezTo>
                  <a:pt x="13314" y="7055"/>
                  <a:pt x="13362" y="7054"/>
                  <a:pt x="13411" y="7054"/>
                </a:cubicBezTo>
                <a:cubicBezTo>
                  <a:pt x="13509" y="7054"/>
                  <a:pt x="13611" y="7058"/>
                  <a:pt x="13712" y="7058"/>
                </a:cubicBezTo>
                <a:cubicBezTo>
                  <a:pt x="13907" y="7058"/>
                  <a:pt x="14102" y="7045"/>
                  <a:pt x="14275" y="6973"/>
                </a:cubicBezTo>
                <a:cubicBezTo>
                  <a:pt x="14748" y="6775"/>
                  <a:pt x="14813" y="6298"/>
                  <a:pt x="14741" y="5848"/>
                </a:cubicBezTo>
                <a:cubicBezTo>
                  <a:pt x="14762" y="5821"/>
                  <a:pt x="14779" y="5787"/>
                  <a:pt x="14779" y="5746"/>
                </a:cubicBezTo>
                <a:cubicBezTo>
                  <a:pt x="14830" y="4656"/>
                  <a:pt x="14847" y="3562"/>
                  <a:pt x="14864" y="2472"/>
                </a:cubicBezTo>
                <a:cubicBezTo>
                  <a:pt x="14864" y="2383"/>
                  <a:pt x="14867" y="2298"/>
                  <a:pt x="14871" y="2210"/>
                </a:cubicBezTo>
                <a:cubicBezTo>
                  <a:pt x="14976" y="2225"/>
                  <a:pt x="15082" y="2232"/>
                  <a:pt x="15189" y="2232"/>
                </a:cubicBezTo>
                <a:cubicBezTo>
                  <a:pt x="15247" y="2232"/>
                  <a:pt x="15306" y="2230"/>
                  <a:pt x="15364" y="2226"/>
                </a:cubicBezTo>
                <a:cubicBezTo>
                  <a:pt x="15511" y="2217"/>
                  <a:pt x="15688" y="2217"/>
                  <a:pt x="15831" y="2165"/>
                </a:cubicBezTo>
                <a:lnTo>
                  <a:pt x="15831" y="2165"/>
                </a:lnTo>
                <a:cubicBezTo>
                  <a:pt x="15790" y="3937"/>
                  <a:pt x="15875" y="5718"/>
                  <a:pt x="15916" y="7490"/>
                </a:cubicBezTo>
                <a:cubicBezTo>
                  <a:pt x="15954" y="9309"/>
                  <a:pt x="15995" y="11129"/>
                  <a:pt x="16036" y="12948"/>
                </a:cubicBezTo>
                <a:cubicBezTo>
                  <a:pt x="16117" y="16586"/>
                  <a:pt x="16210" y="20225"/>
                  <a:pt x="16295" y="23860"/>
                </a:cubicBezTo>
                <a:cubicBezTo>
                  <a:pt x="16319" y="24864"/>
                  <a:pt x="16339" y="25869"/>
                  <a:pt x="16363" y="26871"/>
                </a:cubicBezTo>
                <a:cubicBezTo>
                  <a:pt x="16386" y="27893"/>
                  <a:pt x="16346" y="28942"/>
                  <a:pt x="16458" y="29961"/>
                </a:cubicBezTo>
                <a:cubicBezTo>
                  <a:pt x="15944" y="29918"/>
                  <a:pt x="15424" y="29905"/>
                  <a:pt x="14903" y="29905"/>
                </a:cubicBezTo>
                <a:cubicBezTo>
                  <a:pt x="14167" y="29905"/>
                  <a:pt x="13429" y="29931"/>
                  <a:pt x="12701" y="29937"/>
                </a:cubicBezTo>
                <a:cubicBezTo>
                  <a:pt x="11420" y="29943"/>
                  <a:pt x="10139" y="29957"/>
                  <a:pt x="8858" y="29981"/>
                </a:cubicBezTo>
                <a:cubicBezTo>
                  <a:pt x="6309" y="30025"/>
                  <a:pt x="3758" y="30176"/>
                  <a:pt x="1210" y="30185"/>
                </a:cubicBezTo>
                <a:cubicBezTo>
                  <a:pt x="549" y="22923"/>
                  <a:pt x="430" y="15629"/>
                  <a:pt x="437" y="8338"/>
                </a:cubicBezTo>
                <a:cubicBezTo>
                  <a:pt x="440" y="6294"/>
                  <a:pt x="542" y="4226"/>
                  <a:pt x="443" y="2182"/>
                </a:cubicBezTo>
                <a:lnTo>
                  <a:pt x="443" y="2182"/>
                </a:lnTo>
                <a:cubicBezTo>
                  <a:pt x="936" y="2192"/>
                  <a:pt x="1430" y="2197"/>
                  <a:pt x="1923" y="2197"/>
                </a:cubicBezTo>
                <a:cubicBezTo>
                  <a:pt x="4341" y="2197"/>
                  <a:pt x="6762" y="2092"/>
                  <a:pt x="9178" y="2012"/>
                </a:cubicBezTo>
                <a:close/>
                <a:moveTo>
                  <a:pt x="8530" y="1"/>
                </a:moveTo>
                <a:cubicBezTo>
                  <a:pt x="8426" y="1"/>
                  <a:pt x="8319" y="29"/>
                  <a:pt x="8214" y="94"/>
                </a:cubicBezTo>
                <a:cubicBezTo>
                  <a:pt x="7744" y="391"/>
                  <a:pt x="7564" y="1130"/>
                  <a:pt x="7543" y="1668"/>
                </a:cubicBezTo>
                <a:cubicBezTo>
                  <a:pt x="5131" y="1712"/>
                  <a:pt x="2715" y="1760"/>
                  <a:pt x="311" y="1937"/>
                </a:cubicBezTo>
                <a:cubicBezTo>
                  <a:pt x="301" y="1936"/>
                  <a:pt x="291" y="1935"/>
                  <a:pt x="281" y="1935"/>
                </a:cubicBezTo>
                <a:cubicBezTo>
                  <a:pt x="264" y="1935"/>
                  <a:pt x="246" y="1938"/>
                  <a:pt x="229" y="1944"/>
                </a:cubicBezTo>
                <a:cubicBezTo>
                  <a:pt x="201" y="1948"/>
                  <a:pt x="174" y="1948"/>
                  <a:pt x="147" y="1951"/>
                </a:cubicBezTo>
                <a:cubicBezTo>
                  <a:pt x="11" y="1961"/>
                  <a:pt x="1" y="2149"/>
                  <a:pt x="123" y="2176"/>
                </a:cubicBezTo>
                <a:cubicBezTo>
                  <a:pt x="14" y="3971"/>
                  <a:pt x="79" y="5794"/>
                  <a:pt x="72" y="7592"/>
                </a:cubicBezTo>
                <a:cubicBezTo>
                  <a:pt x="65" y="9429"/>
                  <a:pt x="65" y="11265"/>
                  <a:pt x="75" y="13101"/>
                </a:cubicBezTo>
                <a:cubicBezTo>
                  <a:pt x="103" y="16736"/>
                  <a:pt x="185" y="20371"/>
                  <a:pt x="358" y="23999"/>
                </a:cubicBezTo>
                <a:cubicBezTo>
                  <a:pt x="460" y="26074"/>
                  <a:pt x="603" y="28149"/>
                  <a:pt x="791" y="30217"/>
                </a:cubicBezTo>
                <a:cubicBezTo>
                  <a:pt x="798" y="30284"/>
                  <a:pt x="825" y="30332"/>
                  <a:pt x="869" y="30366"/>
                </a:cubicBezTo>
                <a:cubicBezTo>
                  <a:pt x="843" y="30490"/>
                  <a:pt x="907" y="30636"/>
                  <a:pt x="1056" y="30636"/>
                </a:cubicBezTo>
                <a:cubicBezTo>
                  <a:pt x="1063" y="30636"/>
                  <a:pt x="1070" y="30636"/>
                  <a:pt x="1077" y="30635"/>
                </a:cubicBezTo>
                <a:cubicBezTo>
                  <a:pt x="3660" y="30448"/>
                  <a:pt x="6272" y="30459"/>
                  <a:pt x="8858" y="30414"/>
                </a:cubicBezTo>
                <a:cubicBezTo>
                  <a:pt x="10139" y="30390"/>
                  <a:pt x="11420" y="30373"/>
                  <a:pt x="12701" y="30363"/>
                </a:cubicBezTo>
                <a:cubicBezTo>
                  <a:pt x="12820" y="30362"/>
                  <a:pt x="12939" y="30361"/>
                  <a:pt x="13058" y="30361"/>
                </a:cubicBezTo>
                <a:cubicBezTo>
                  <a:pt x="13642" y="30361"/>
                  <a:pt x="14230" y="30374"/>
                  <a:pt x="14817" y="30374"/>
                </a:cubicBezTo>
                <a:cubicBezTo>
                  <a:pt x="15427" y="30374"/>
                  <a:pt x="16036" y="30360"/>
                  <a:pt x="16639" y="30305"/>
                </a:cubicBezTo>
                <a:cubicBezTo>
                  <a:pt x="16806" y="30291"/>
                  <a:pt x="16839" y="30111"/>
                  <a:pt x="16745" y="30022"/>
                </a:cubicBezTo>
                <a:cubicBezTo>
                  <a:pt x="16812" y="29136"/>
                  <a:pt x="16737" y="28231"/>
                  <a:pt x="16717" y="27341"/>
                </a:cubicBezTo>
                <a:lnTo>
                  <a:pt x="16655" y="24613"/>
                </a:lnTo>
                <a:cubicBezTo>
                  <a:pt x="16615" y="22797"/>
                  <a:pt x="16588" y="20978"/>
                  <a:pt x="16547" y="19158"/>
                </a:cubicBezTo>
                <a:cubicBezTo>
                  <a:pt x="16462" y="15520"/>
                  <a:pt x="16383" y="11882"/>
                  <a:pt x="16298" y="8243"/>
                </a:cubicBezTo>
                <a:cubicBezTo>
                  <a:pt x="16251" y="6176"/>
                  <a:pt x="16264" y="4094"/>
                  <a:pt x="16114" y="2033"/>
                </a:cubicBezTo>
                <a:cubicBezTo>
                  <a:pt x="16108" y="1957"/>
                  <a:pt x="16059" y="1917"/>
                  <a:pt x="16001" y="1904"/>
                </a:cubicBezTo>
                <a:cubicBezTo>
                  <a:pt x="15988" y="1886"/>
                  <a:pt x="15968" y="1872"/>
                  <a:pt x="15937" y="1866"/>
                </a:cubicBezTo>
                <a:cubicBezTo>
                  <a:pt x="15892" y="1854"/>
                  <a:pt x="15846" y="1850"/>
                  <a:pt x="15800" y="1850"/>
                </a:cubicBezTo>
                <a:cubicBezTo>
                  <a:pt x="15656" y="1850"/>
                  <a:pt x="15510" y="1895"/>
                  <a:pt x="15364" y="1913"/>
                </a:cubicBezTo>
                <a:cubicBezTo>
                  <a:pt x="15201" y="1934"/>
                  <a:pt x="15037" y="1948"/>
                  <a:pt x="14871" y="1965"/>
                </a:cubicBezTo>
                <a:cubicBezTo>
                  <a:pt x="14871" y="1379"/>
                  <a:pt x="14803" y="800"/>
                  <a:pt x="14284" y="415"/>
                </a:cubicBezTo>
                <a:cubicBezTo>
                  <a:pt x="13823" y="70"/>
                  <a:pt x="13245" y="7"/>
                  <a:pt x="12672" y="7"/>
                </a:cubicBezTo>
                <a:cubicBezTo>
                  <a:pt x="12390" y="7"/>
                  <a:pt x="12110" y="22"/>
                  <a:pt x="11845" y="26"/>
                </a:cubicBezTo>
                <a:cubicBezTo>
                  <a:pt x="10868" y="43"/>
                  <a:pt x="9890" y="57"/>
                  <a:pt x="8916" y="125"/>
                </a:cubicBezTo>
                <a:cubicBezTo>
                  <a:pt x="8797" y="48"/>
                  <a:pt x="8665" y="1"/>
                  <a:pt x="8530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3768;p140">
            <a:extLst>
              <a:ext uri="{FF2B5EF4-FFF2-40B4-BE49-F238E27FC236}">
                <a16:creationId xmlns:a16="http://schemas.microsoft.com/office/drawing/2014/main" id="{427EFF4A-EA4A-A35E-61DB-CBB9F42BD303}"/>
              </a:ext>
            </a:extLst>
          </p:cNvPr>
          <p:cNvSpPr/>
          <p:nvPr/>
        </p:nvSpPr>
        <p:spPr>
          <a:xfrm rot="16350607">
            <a:off x="7414125" y="2579067"/>
            <a:ext cx="3305459" cy="5470331"/>
          </a:xfrm>
          <a:custGeom>
            <a:avLst/>
            <a:gdLst/>
            <a:ahLst/>
            <a:cxnLst/>
            <a:rect l="l" t="t" r="r" b="b"/>
            <a:pathLst>
              <a:path w="16840" h="30636" extrusionOk="0">
                <a:moveTo>
                  <a:pt x="9165" y="1559"/>
                </a:moveTo>
                <a:cubicBezTo>
                  <a:pt x="9165" y="1586"/>
                  <a:pt x="9168" y="1613"/>
                  <a:pt x="9168" y="1638"/>
                </a:cubicBezTo>
                <a:lnTo>
                  <a:pt x="9144" y="1638"/>
                </a:lnTo>
                <a:cubicBezTo>
                  <a:pt x="9151" y="1613"/>
                  <a:pt x="9158" y="1586"/>
                  <a:pt x="9165" y="1559"/>
                </a:cubicBezTo>
                <a:close/>
                <a:moveTo>
                  <a:pt x="8960" y="639"/>
                </a:moveTo>
                <a:cubicBezTo>
                  <a:pt x="9025" y="745"/>
                  <a:pt x="9069" y="874"/>
                  <a:pt x="9100" y="1011"/>
                </a:cubicBezTo>
                <a:cubicBezTo>
                  <a:pt x="9015" y="1204"/>
                  <a:pt x="8967" y="1433"/>
                  <a:pt x="8940" y="1644"/>
                </a:cubicBezTo>
                <a:cubicBezTo>
                  <a:pt x="8824" y="1644"/>
                  <a:pt x="8708" y="1648"/>
                  <a:pt x="8596" y="1648"/>
                </a:cubicBezTo>
                <a:cubicBezTo>
                  <a:pt x="8606" y="1454"/>
                  <a:pt x="8643" y="1266"/>
                  <a:pt x="8715" y="1086"/>
                </a:cubicBezTo>
                <a:cubicBezTo>
                  <a:pt x="8779" y="929"/>
                  <a:pt x="8892" y="792"/>
                  <a:pt x="8960" y="639"/>
                </a:cubicBezTo>
                <a:close/>
                <a:moveTo>
                  <a:pt x="8566" y="388"/>
                </a:moveTo>
                <a:cubicBezTo>
                  <a:pt x="8611" y="388"/>
                  <a:pt x="8659" y="397"/>
                  <a:pt x="8708" y="418"/>
                </a:cubicBezTo>
                <a:cubicBezTo>
                  <a:pt x="8749" y="435"/>
                  <a:pt x="8786" y="459"/>
                  <a:pt x="8820" y="483"/>
                </a:cubicBezTo>
                <a:cubicBezTo>
                  <a:pt x="8493" y="707"/>
                  <a:pt x="8412" y="1270"/>
                  <a:pt x="8425" y="1651"/>
                </a:cubicBezTo>
                <a:cubicBezTo>
                  <a:pt x="8327" y="1654"/>
                  <a:pt x="8228" y="1654"/>
                  <a:pt x="8125" y="1658"/>
                </a:cubicBezTo>
                <a:cubicBezTo>
                  <a:pt x="8163" y="1437"/>
                  <a:pt x="8214" y="1222"/>
                  <a:pt x="8286" y="1011"/>
                </a:cubicBezTo>
                <a:cubicBezTo>
                  <a:pt x="8353" y="800"/>
                  <a:pt x="8466" y="602"/>
                  <a:pt x="8524" y="391"/>
                </a:cubicBezTo>
                <a:cubicBezTo>
                  <a:pt x="8538" y="389"/>
                  <a:pt x="8552" y="388"/>
                  <a:pt x="8566" y="388"/>
                </a:cubicBezTo>
                <a:close/>
                <a:moveTo>
                  <a:pt x="8149" y="663"/>
                </a:moveTo>
                <a:cubicBezTo>
                  <a:pt x="8023" y="973"/>
                  <a:pt x="7968" y="1341"/>
                  <a:pt x="7945" y="1662"/>
                </a:cubicBezTo>
                <a:cubicBezTo>
                  <a:pt x="7877" y="1662"/>
                  <a:pt x="7809" y="1665"/>
                  <a:pt x="7740" y="1665"/>
                </a:cubicBezTo>
                <a:cubicBezTo>
                  <a:pt x="7812" y="1388"/>
                  <a:pt x="7948" y="946"/>
                  <a:pt x="8149" y="663"/>
                </a:cubicBezTo>
                <a:close/>
                <a:moveTo>
                  <a:pt x="12626" y="319"/>
                </a:moveTo>
                <a:cubicBezTo>
                  <a:pt x="13077" y="319"/>
                  <a:pt x="13519" y="369"/>
                  <a:pt x="13890" y="561"/>
                </a:cubicBezTo>
                <a:cubicBezTo>
                  <a:pt x="14755" y="1007"/>
                  <a:pt x="14537" y="2124"/>
                  <a:pt x="14520" y="2939"/>
                </a:cubicBezTo>
                <a:cubicBezTo>
                  <a:pt x="14503" y="3876"/>
                  <a:pt x="14468" y="4809"/>
                  <a:pt x="14448" y="5746"/>
                </a:cubicBezTo>
                <a:cubicBezTo>
                  <a:pt x="14448" y="5773"/>
                  <a:pt x="14452" y="5794"/>
                  <a:pt x="14462" y="5814"/>
                </a:cubicBezTo>
                <a:cubicBezTo>
                  <a:pt x="14462" y="5821"/>
                  <a:pt x="14459" y="5824"/>
                  <a:pt x="14459" y="5831"/>
                </a:cubicBezTo>
                <a:cubicBezTo>
                  <a:pt x="14479" y="6032"/>
                  <a:pt x="14523" y="6264"/>
                  <a:pt x="14435" y="6454"/>
                </a:cubicBezTo>
                <a:cubicBezTo>
                  <a:pt x="14306" y="6729"/>
                  <a:pt x="13978" y="6755"/>
                  <a:pt x="13697" y="6755"/>
                </a:cubicBezTo>
                <a:cubicBezTo>
                  <a:pt x="13665" y="6755"/>
                  <a:pt x="13634" y="6755"/>
                  <a:pt x="13603" y="6754"/>
                </a:cubicBezTo>
                <a:cubicBezTo>
                  <a:pt x="13567" y="6754"/>
                  <a:pt x="13530" y="6754"/>
                  <a:pt x="13494" y="6754"/>
                </a:cubicBezTo>
                <a:cubicBezTo>
                  <a:pt x="13037" y="6754"/>
                  <a:pt x="12580" y="6769"/>
                  <a:pt x="12123" y="6769"/>
                </a:cubicBezTo>
                <a:cubicBezTo>
                  <a:pt x="12055" y="6769"/>
                  <a:pt x="11986" y="6769"/>
                  <a:pt x="11917" y="6768"/>
                </a:cubicBezTo>
                <a:cubicBezTo>
                  <a:pt x="11379" y="6761"/>
                  <a:pt x="10837" y="6748"/>
                  <a:pt x="10299" y="6707"/>
                </a:cubicBezTo>
                <a:cubicBezTo>
                  <a:pt x="9921" y="6676"/>
                  <a:pt x="9583" y="6608"/>
                  <a:pt x="9478" y="6185"/>
                </a:cubicBezTo>
                <a:cubicBezTo>
                  <a:pt x="9437" y="6022"/>
                  <a:pt x="9434" y="5844"/>
                  <a:pt x="9444" y="5674"/>
                </a:cubicBezTo>
                <a:cubicBezTo>
                  <a:pt x="9488" y="5657"/>
                  <a:pt x="9526" y="5620"/>
                  <a:pt x="9526" y="5555"/>
                </a:cubicBezTo>
                <a:cubicBezTo>
                  <a:pt x="9519" y="4553"/>
                  <a:pt x="9536" y="3552"/>
                  <a:pt x="9529" y="2547"/>
                </a:cubicBezTo>
                <a:cubicBezTo>
                  <a:pt x="9522" y="2026"/>
                  <a:pt x="9577" y="1426"/>
                  <a:pt x="9430" y="902"/>
                </a:cubicBezTo>
                <a:cubicBezTo>
                  <a:pt x="9437" y="882"/>
                  <a:pt x="9447" y="861"/>
                  <a:pt x="9451" y="841"/>
                </a:cubicBezTo>
                <a:cubicBezTo>
                  <a:pt x="9468" y="775"/>
                  <a:pt x="9420" y="721"/>
                  <a:pt x="9366" y="707"/>
                </a:cubicBezTo>
                <a:cubicBezTo>
                  <a:pt x="9355" y="677"/>
                  <a:pt x="9342" y="643"/>
                  <a:pt x="9325" y="612"/>
                </a:cubicBezTo>
                <a:cubicBezTo>
                  <a:pt x="9290" y="537"/>
                  <a:pt x="9243" y="459"/>
                  <a:pt x="9192" y="391"/>
                </a:cubicBezTo>
                <a:lnTo>
                  <a:pt x="9192" y="391"/>
                </a:lnTo>
                <a:cubicBezTo>
                  <a:pt x="9421" y="395"/>
                  <a:pt x="9651" y="397"/>
                  <a:pt x="9882" y="397"/>
                </a:cubicBezTo>
                <a:cubicBezTo>
                  <a:pt x="10348" y="397"/>
                  <a:pt x="10816" y="390"/>
                  <a:pt x="11284" y="380"/>
                </a:cubicBezTo>
                <a:cubicBezTo>
                  <a:pt x="11694" y="372"/>
                  <a:pt x="12164" y="319"/>
                  <a:pt x="12626" y="319"/>
                </a:cubicBezTo>
                <a:close/>
                <a:moveTo>
                  <a:pt x="9178" y="2012"/>
                </a:moveTo>
                <a:cubicBezTo>
                  <a:pt x="9209" y="3195"/>
                  <a:pt x="9240" y="4373"/>
                  <a:pt x="9263" y="5555"/>
                </a:cubicBezTo>
                <a:cubicBezTo>
                  <a:pt x="9263" y="5569"/>
                  <a:pt x="9267" y="5583"/>
                  <a:pt x="9270" y="5593"/>
                </a:cubicBezTo>
                <a:cubicBezTo>
                  <a:pt x="9178" y="6036"/>
                  <a:pt x="9154" y="6547"/>
                  <a:pt x="9567" y="6836"/>
                </a:cubicBezTo>
                <a:cubicBezTo>
                  <a:pt x="9842" y="7030"/>
                  <a:pt x="10248" y="7014"/>
                  <a:pt x="10568" y="7037"/>
                </a:cubicBezTo>
                <a:cubicBezTo>
                  <a:pt x="11018" y="7068"/>
                  <a:pt x="11468" y="7081"/>
                  <a:pt x="11917" y="7088"/>
                </a:cubicBezTo>
                <a:cubicBezTo>
                  <a:pt x="11964" y="7088"/>
                  <a:pt x="12010" y="7088"/>
                  <a:pt x="12056" y="7088"/>
                </a:cubicBezTo>
                <a:cubicBezTo>
                  <a:pt x="12460" y="7088"/>
                  <a:pt x="12863" y="7076"/>
                  <a:pt x="13266" y="7058"/>
                </a:cubicBezTo>
                <a:cubicBezTo>
                  <a:pt x="13314" y="7055"/>
                  <a:pt x="13362" y="7054"/>
                  <a:pt x="13411" y="7054"/>
                </a:cubicBezTo>
                <a:cubicBezTo>
                  <a:pt x="13509" y="7054"/>
                  <a:pt x="13611" y="7058"/>
                  <a:pt x="13712" y="7058"/>
                </a:cubicBezTo>
                <a:cubicBezTo>
                  <a:pt x="13907" y="7058"/>
                  <a:pt x="14102" y="7045"/>
                  <a:pt x="14275" y="6973"/>
                </a:cubicBezTo>
                <a:cubicBezTo>
                  <a:pt x="14748" y="6775"/>
                  <a:pt x="14813" y="6298"/>
                  <a:pt x="14741" y="5848"/>
                </a:cubicBezTo>
                <a:cubicBezTo>
                  <a:pt x="14762" y="5821"/>
                  <a:pt x="14779" y="5787"/>
                  <a:pt x="14779" y="5746"/>
                </a:cubicBezTo>
                <a:cubicBezTo>
                  <a:pt x="14830" y="4656"/>
                  <a:pt x="14847" y="3562"/>
                  <a:pt x="14864" y="2472"/>
                </a:cubicBezTo>
                <a:cubicBezTo>
                  <a:pt x="14864" y="2383"/>
                  <a:pt x="14867" y="2298"/>
                  <a:pt x="14871" y="2210"/>
                </a:cubicBezTo>
                <a:cubicBezTo>
                  <a:pt x="14976" y="2225"/>
                  <a:pt x="15082" y="2232"/>
                  <a:pt x="15189" y="2232"/>
                </a:cubicBezTo>
                <a:cubicBezTo>
                  <a:pt x="15247" y="2232"/>
                  <a:pt x="15306" y="2230"/>
                  <a:pt x="15364" y="2226"/>
                </a:cubicBezTo>
                <a:cubicBezTo>
                  <a:pt x="15511" y="2217"/>
                  <a:pt x="15688" y="2217"/>
                  <a:pt x="15831" y="2165"/>
                </a:cubicBezTo>
                <a:lnTo>
                  <a:pt x="15831" y="2165"/>
                </a:lnTo>
                <a:cubicBezTo>
                  <a:pt x="15790" y="3937"/>
                  <a:pt x="15875" y="5718"/>
                  <a:pt x="15916" y="7490"/>
                </a:cubicBezTo>
                <a:cubicBezTo>
                  <a:pt x="15954" y="9309"/>
                  <a:pt x="15995" y="11129"/>
                  <a:pt x="16036" y="12948"/>
                </a:cubicBezTo>
                <a:cubicBezTo>
                  <a:pt x="16117" y="16586"/>
                  <a:pt x="16210" y="20225"/>
                  <a:pt x="16295" y="23860"/>
                </a:cubicBezTo>
                <a:cubicBezTo>
                  <a:pt x="16319" y="24864"/>
                  <a:pt x="16339" y="25869"/>
                  <a:pt x="16363" y="26871"/>
                </a:cubicBezTo>
                <a:cubicBezTo>
                  <a:pt x="16386" y="27893"/>
                  <a:pt x="16346" y="28942"/>
                  <a:pt x="16458" y="29961"/>
                </a:cubicBezTo>
                <a:cubicBezTo>
                  <a:pt x="15944" y="29918"/>
                  <a:pt x="15424" y="29905"/>
                  <a:pt x="14903" y="29905"/>
                </a:cubicBezTo>
                <a:cubicBezTo>
                  <a:pt x="14167" y="29905"/>
                  <a:pt x="13429" y="29931"/>
                  <a:pt x="12701" y="29937"/>
                </a:cubicBezTo>
                <a:cubicBezTo>
                  <a:pt x="11420" y="29943"/>
                  <a:pt x="10139" y="29957"/>
                  <a:pt x="8858" y="29981"/>
                </a:cubicBezTo>
                <a:cubicBezTo>
                  <a:pt x="6309" y="30025"/>
                  <a:pt x="3758" y="30176"/>
                  <a:pt x="1210" y="30185"/>
                </a:cubicBezTo>
                <a:cubicBezTo>
                  <a:pt x="549" y="22923"/>
                  <a:pt x="430" y="15629"/>
                  <a:pt x="437" y="8338"/>
                </a:cubicBezTo>
                <a:cubicBezTo>
                  <a:pt x="440" y="6294"/>
                  <a:pt x="542" y="4226"/>
                  <a:pt x="443" y="2182"/>
                </a:cubicBezTo>
                <a:lnTo>
                  <a:pt x="443" y="2182"/>
                </a:lnTo>
                <a:cubicBezTo>
                  <a:pt x="936" y="2192"/>
                  <a:pt x="1430" y="2197"/>
                  <a:pt x="1923" y="2197"/>
                </a:cubicBezTo>
                <a:cubicBezTo>
                  <a:pt x="4341" y="2197"/>
                  <a:pt x="6762" y="2092"/>
                  <a:pt x="9178" y="2012"/>
                </a:cubicBezTo>
                <a:close/>
                <a:moveTo>
                  <a:pt x="8530" y="1"/>
                </a:moveTo>
                <a:cubicBezTo>
                  <a:pt x="8426" y="1"/>
                  <a:pt x="8319" y="29"/>
                  <a:pt x="8214" y="94"/>
                </a:cubicBezTo>
                <a:cubicBezTo>
                  <a:pt x="7744" y="391"/>
                  <a:pt x="7564" y="1130"/>
                  <a:pt x="7543" y="1668"/>
                </a:cubicBezTo>
                <a:cubicBezTo>
                  <a:pt x="5131" y="1712"/>
                  <a:pt x="2715" y="1760"/>
                  <a:pt x="311" y="1937"/>
                </a:cubicBezTo>
                <a:cubicBezTo>
                  <a:pt x="301" y="1936"/>
                  <a:pt x="291" y="1935"/>
                  <a:pt x="281" y="1935"/>
                </a:cubicBezTo>
                <a:cubicBezTo>
                  <a:pt x="264" y="1935"/>
                  <a:pt x="246" y="1938"/>
                  <a:pt x="229" y="1944"/>
                </a:cubicBezTo>
                <a:cubicBezTo>
                  <a:pt x="201" y="1948"/>
                  <a:pt x="174" y="1948"/>
                  <a:pt x="147" y="1951"/>
                </a:cubicBezTo>
                <a:cubicBezTo>
                  <a:pt x="11" y="1961"/>
                  <a:pt x="1" y="2149"/>
                  <a:pt x="123" y="2176"/>
                </a:cubicBezTo>
                <a:cubicBezTo>
                  <a:pt x="14" y="3971"/>
                  <a:pt x="79" y="5794"/>
                  <a:pt x="72" y="7592"/>
                </a:cubicBezTo>
                <a:cubicBezTo>
                  <a:pt x="65" y="9429"/>
                  <a:pt x="65" y="11265"/>
                  <a:pt x="75" y="13101"/>
                </a:cubicBezTo>
                <a:cubicBezTo>
                  <a:pt x="103" y="16736"/>
                  <a:pt x="185" y="20371"/>
                  <a:pt x="358" y="23999"/>
                </a:cubicBezTo>
                <a:cubicBezTo>
                  <a:pt x="460" y="26074"/>
                  <a:pt x="603" y="28149"/>
                  <a:pt x="791" y="30217"/>
                </a:cubicBezTo>
                <a:cubicBezTo>
                  <a:pt x="798" y="30284"/>
                  <a:pt x="825" y="30332"/>
                  <a:pt x="869" y="30366"/>
                </a:cubicBezTo>
                <a:cubicBezTo>
                  <a:pt x="843" y="30490"/>
                  <a:pt x="907" y="30636"/>
                  <a:pt x="1056" y="30636"/>
                </a:cubicBezTo>
                <a:cubicBezTo>
                  <a:pt x="1063" y="30636"/>
                  <a:pt x="1070" y="30636"/>
                  <a:pt x="1077" y="30635"/>
                </a:cubicBezTo>
                <a:cubicBezTo>
                  <a:pt x="3660" y="30448"/>
                  <a:pt x="6272" y="30459"/>
                  <a:pt x="8858" y="30414"/>
                </a:cubicBezTo>
                <a:cubicBezTo>
                  <a:pt x="10139" y="30390"/>
                  <a:pt x="11420" y="30373"/>
                  <a:pt x="12701" y="30363"/>
                </a:cubicBezTo>
                <a:cubicBezTo>
                  <a:pt x="12820" y="30362"/>
                  <a:pt x="12939" y="30361"/>
                  <a:pt x="13058" y="30361"/>
                </a:cubicBezTo>
                <a:cubicBezTo>
                  <a:pt x="13642" y="30361"/>
                  <a:pt x="14230" y="30374"/>
                  <a:pt x="14817" y="30374"/>
                </a:cubicBezTo>
                <a:cubicBezTo>
                  <a:pt x="15427" y="30374"/>
                  <a:pt x="16036" y="30360"/>
                  <a:pt x="16639" y="30305"/>
                </a:cubicBezTo>
                <a:cubicBezTo>
                  <a:pt x="16806" y="30291"/>
                  <a:pt x="16839" y="30111"/>
                  <a:pt x="16745" y="30022"/>
                </a:cubicBezTo>
                <a:cubicBezTo>
                  <a:pt x="16812" y="29136"/>
                  <a:pt x="16737" y="28231"/>
                  <a:pt x="16717" y="27341"/>
                </a:cubicBezTo>
                <a:lnTo>
                  <a:pt x="16655" y="24613"/>
                </a:lnTo>
                <a:cubicBezTo>
                  <a:pt x="16615" y="22797"/>
                  <a:pt x="16588" y="20978"/>
                  <a:pt x="16547" y="19158"/>
                </a:cubicBezTo>
                <a:cubicBezTo>
                  <a:pt x="16462" y="15520"/>
                  <a:pt x="16383" y="11882"/>
                  <a:pt x="16298" y="8243"/>
                </a:cubicBezTo>
                <a:cubicBezTo>
                  <a:pt x="16251" y="6176"/>
                  <a:pt x="16264" y="4094"/>
                  <a:pt x="16114" y="2033"/>
                </a:cubicBezTo>
                <a:cubicBezTo>
                  <a:pt x="16108" y="1957"/>
                  <a:pt x="16059" y="1917"/>
                  <a:pt x="16001" y="1904"/>
                </a:cubicBezTo>
                <a:cubicBezTo>
                  <a:pt x="15988" y="1886"/>
                  <a:pt x="15968" y="1872"/>
                  <a:pt x="15937" y="1866"/>
                </a:cubicBezTo>
                <a:cubicBezTo>
                  <a:pt x="15892" y="1854"/>
                  <a:pt x="15846" y="1850"/>
                  <a:pt x="15800" y="1850"/>
                </a:cubicBezTo>
                <a:cubicBezTo>
                  <a:pt x="15656" y="1850"/>
                  <a:pt x="15510" y="1895"/>
                  <a:pt x="15364" y="1913"/>
                </a:cubicBezTo>
                <a:cubicBezTo>
                  <a:pt x="15201" y="1934"/>
                  <a:pt x="15037" y="1948"/>
                  <a:pt x="14871" y="1965"/>
                </a:cubicBezTo>
                <a:cubicBezTo>
                  <a:pt x="14871" y="1379"/>
                  <a:pt x="14803" y="800"/>
                  <a:pt x="14284" y="415"/>
                </a:cubicBezTo>
                <a:cubicBezTo>
                  <a:pt x="13823" y="70"/>
                  <a:pt x="13245" y="7"/>
                  <a:pt x="12672" y="7"/>
                </a:cubicBezTo>
                <a:cubicBezTo>
                  <a:pt x="12390" y="7"/>
                  <a:pt x="12110" y="22"/>
                  <a:pt x="11845" y="26"/>
                </a:cubicBezTo>
                <a:cubicBezTo>
                  <a:pt x="10868" y="43"/>
                  <a:pt x="9890" y="57"/>
                  <a:pt x="8916" y="125"/>
                </a:cubicBezTo>
                <a:cubicBezTo>
                  <a:pt x="8797" y="48"/>
                  <a:pt x="8665" y="1"/>
                  <a:pt x="8530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Google Shape;3768;p140">
            <a:extLst>
              <a:ext uri="{FF2B5EF4-FFF2-40B4-BE49-F238E27FC236}">
                <a16:creationId xmlns:a16="http://schemas.microsoft.com/office/drawing/2014/main" id="{B17F8E91-70BC-4D03-3B67-C3C44FB69D6E}"/>
              </a:ext>
            </a:extLst>
          </p:cNvPr>
          <p:cNvSpPr/>
          <p:nvPr/>
        </p:nvSpPr>
        <p:spPr>
          <a:xfrm rot="16350607">
            <a:off x="13267995" y="2579067"/>
            <a:ext cx="3305459" cy="5470331"/>
          </a:xfrm>
          <a:custGeom>
            <a:avLst/>
            <a:gdLst/>
            <a:ahLst/>
            <a:cxnLst/>
            <a:rect l="l" t="t" r="r" b="b"/>
            <a:pathLst>
              <a:path w="16840" h="30636" extrusionOk="0">
                <a:moveTo>
                  <a:pt x="9165" y="1559"/>
                </a:moveTo>
                <a:cubicBezTo>
                  <a:pt x="9165" y="1586"/>
                  <a:pt x="9168" y="1613"/>
                  <a:pt x="9168" y="1638"/>
                </a:cubicBezTo>
                <a:lnTo>
                  <a:pt x="9144" y="1638"/>
                </a:lnTo>
                <a:cubicBezTo>
                  <a:pt x="9151" y="1613"/>
                  <a:pt x="9158" y="1586"/>
                  <a:pt x="9165" y="1559"/>
                </a:cubicBezTo>
                <a:close/>
                <a:moveTo>
                  <a:pt x="8960" y="639"/>
                </a:moveTo>
                <a:cubicBezTo>
                  <a:pt x="9025" y="745"/>
                  <a:pt x="9069" y="874"/>
                  <a:pt x="9100" y="1011"/>
                </a:cubicBezTo>
                <a:cubicBezTo>
                  <a:pt x="9015" y="1204"/>
                  <a:pt x="8967" y="1433"/>
                  <a:pt x="8940" y="1644"/>
                </a:cubicBezTo>
                <a:cubicBezTo>
                  <a:pt x="8824" y="1644"/>
                  <a:pt x="8708" y="1648"/>
                  <a:pt x="8596" y="1648"/>
                </a:cubicBezTo>
                <a:cubicBezTo>
                  <a:pt x="8606" y="1454"/>
                  <a:pt x="8643" y="1266"/>
                  <a:pt x="8715" y="1086"/>
                </a:cubicBezTo>
                <a:cubicBezTo>
                  <a:pt x="8779" y="929"/>
                  <a:pt x="8892" y="792"/>
                  <a:pt x="8960" y="639"/>
                </a:cubicBezTo>
                <a:close/>
                <a:moveTo>
                  <a:pt x="8566" y="388"/>
                </a:moveTo>
                <a:cubicBezTo>
                  <a:pt x="8611" y="388"/>
                  <a:pt x="8659" y="397"/>
                  <a:pt x="8708" y="418"/>
                </a:cubicBezTo>
                <a:cubicBezTo>
                  <a:pt x="8749" y="435"/>
                  <a:pt x="8786" y="459"/>
                  <a:pt x="8820" y="483"/>
                </a:cubicBezTo>
                <a:cubicBezTo>
                  <a:pt x="8493" y="707"/>
                  <a:pt x="8412" y="1270"/>
                  <a:pt x="8425" y="1651"/>
                </a:cubicBezTo>
                <a:cubicBezTo>
                  <a:pt x="8327" y="1654"/>
                  <a:pt x="8228" y="1654"/>
                  <a:pt x="8125" y="1658"/>
                </a:cubicBezTo>
                <a:cubicBezTo>
                  <a:pt x="8163" y="1437"/>
                  <a:pt x="8214" y="1222"/>
                  <a:pt x="8286" y="1011"/>
                </a:cubicBezTo>
                <a:cubicBezTo>
                  <a:pt x="8353" y="800"/>
                  <a:pt x="8466" y="602"/>
                  <a:pt x="8524" y="391"/>
                </a:cubicBezTo>
                <a:cubicBezTo>
                  <a:pt x="8538" y="389"/>
                  <a:pt x="8552" y="388"/>
                  <a:pt x="8566" y="388"/>
                </a:cubicBezTo>
                <a:close/>
                <a:moveTo>
                  <a:pt x="8149" y="663"/>
                </a:moveTo>
                <a:cubicBezTo>
                  <a:pt x="8023" y="973"/>
                  <a:pt x="7968" y="1341"/>
                  <a:pt x="7945" y="1662"/>
                </a:cubicBezTo>
                <a:cubicBezTo>
                  <a:pt x="7877" y="1662"/>
                  <a:pt x="7809" y="1665"/>
                  <a:pt x="7740" y="1665"/>
                </a:cubicBezTo>
                <a:cubicBezTo>
                  <a:pt x="7812" y="1388"/>
                  <a:pt x="7948" y="946"/>
                  <a:pt x="8149" y="663"/>
                </a:cubicBezTo>
                <a:close/>
                <a:moveTo>
                  <a:pt x="12626" y="319"/>
                </a:moveTo>
                <a:cubicBezTo>
                  <a:pt x="13077" y="319"/>
                  <a:pt x="13519" y="369"/>
                  <a:pt x="13890" y="561"/>
                </a:cubicBezTo>
                <a:cubicBezTo>
                  <a:pt x="14755" y="1007"/>
                  <a:pt x="14537" y="2124"/>
                  <a:pt x="14520" y="2939"/>
                </a:cubicBezTo>
                <a:cubicBezTo>
                  <a:pt x="14503" y="3876"/>
                  <a:pt x="14468" y="4809"/>
                  <a:pt x="14448" y="5746"/>
                </a:cubicBezTo>
                <a:cubicBezTo>
                  <a:pt x="14448" y="5773"/>
                  <a:pt x="14452" y="5794"/>
                  <a:pt x="14462" y="5814"/>
                </a:cubicBezTo>
                <a:cubicBezTo>
                  <a:pt x="14462" y="5821"/>
                  <a:pt x="14459" y="5824"/>
                  <a:pt x="14459" y="5831"/>
                </a:cubicBezTo>
                <a:cubicBezTo>
                  <a:pt x="14479" y="6032"/>
                  <a:pt x="14523" y="6264"/>
                  <a:pt x="14435" y="6454"/>
                </a:cubicBezTo>
                <a:cubicBezTo>
                  <a:pt x="14306" y="6729"/>
                  <a:pt x="13978" y="6755"/>
                  <a:pt x="13697" y="6755"/>
                </a:cubicBezTo>
                <a:cubicBezTo>
                  <a:pt x="13665" y="6755"/>
                  <a:pt x="13634" y="6755"/>
                  <a:pt x="13603" y="6754"/>
                </a:cubicBezTo>
                <a:cubicBezTo>
                  <a:pt x="13567" y="6754"/>
                  <a:pt x="13530" y="6754"/>
                  <a:pt x="13494" y="6754"/>
                </a:cubicBezTo>
                <a:cubicBezTo>
                  <a:pt x="13037" y="6754"/>
                  <a:pt x="12580" y="6769"/>
                  <a:pt x="12123" y="6769"/>
                </a:cubicBezTo>
                <a:cubicBezTo>
                  <a:pt x="12055" y="6769"/>
                  <a:pt x="11986" y="6769"/>
                  <a:pt x="11917" y="6768"/>
                </a:cubicBezTo>
                <a:cubicBezTo>
                  <a:pt x="11379" y="6761"/>
                  <a:pt x="10837" y="6748"/>
                  <a:pt x="10299" y="6707"/>
                </a:cubicBezTo>
                <a:cubicBezTo>
                  <a:pt x="9921" y="6676"/>
                  <a:pt x="9583" y="6608"/>
                  <a:pt x="9478" y="6185"/>
                </a:cubicBezTo>
                <a:cubicBezTo>
                  <a:pt x="9437" y="6022"/>
                  <a:pt x="9434" y="5844"/>
                  <a:pt x="9444" y="5674"/>
                </a:cubicBezTo>
                <a:cubicBezTo>
                  <a:pt x="9488" y="5657"/>
                  <a:pt x="9526" y="5620"/>
                  <a:pt x="9526" y="5555"/>
                </a:cubicBezTo>
                <a:cubicBezTo>
                  <a:pt x="9519" y="4553"/>
                  <a:pt x="9536" y="3552"/>
                  <a:pt x="9529" y="2547"/>
                </a:cubicBezTo>
                <a:cubicBezTo>
                  <a:pt x="9522" y="2026"/>
                  <a:pt x="9577" y="1426"/>
                  <a:pt x="9430" y="902"/>
                </a:cubicBezTo>
                <a:cubicBezTo>
                  <a:pt x="9437" y="882"/>
                  <a:pt x="9447" y="861"/>
                  <a:pt x="9451" y="841"/>
                </a:cubicBezTo>
                <a:cubicBezTo>
                  <a:pt x="9468" y="775"/>
                  <a:pt x="9420" y="721"/>
                  <a:pt x="9366" y="707"/>
                </a:cubicBezTo>
                <a:cubicBezTo>
                  <a:pt x="9355" y="677"/>
                  <a:pt x="9342" y="643"/>
                  <a:pt x="9325" y="612"/>
                </a:cubicBezTo>
                <a:cubicBezTo>
                  <a:pt x="9290" y="537"/>
                  <a:pt x="9243" y="459"/>
                  <a:pt x="9192" y="391"/>
                </a:cubicBezTo>
                <a:lnTo>
                  <a:pt x="9192" y="391"/>
                </a:lnTo>
                <a:cubicBezTo>
                  <a:pt x="9421" y="395"/>
                  <a:pt x="9651" y="397"/>
                  <a:pt x="9882" y="397"/>
                </a:cubicBezTo>
                <a:cubicBezTo>
                  <a:pt x="10348" y="397"/>
                  <a:pt x="10816" y="390"/>
                  <a:pt x="11284" y="380"/>
                </a:cubicBezTo>
                <a:cubicBezTo>
                  <a:pt x="11694" y="372"/>
                  <a:pt x="12164" y="319"/>
                  <a:pt x="12626" y="319"/>
                </a:cubicBezTo>
                <a:close/>
                <a:moveTo>
                  <a:pt x="9178" y="2012"/>
                </a:moveTo>
                <a:cubicBezTo>
                  <a:pt x="9209" y="3195"/>
                  <a:pt x="9240" y="4373"/>
                  <a:pt x="9263" y="5555"/>
                </a:cubicBezTo>
                <a:cubicBezTo>
                  <a:pt x="9263" y="5569"/>
                  <a:pt x="9267" y="5583"/>
                  <a:pt x="9270" y="5593"/>
                </a:cubicBezTo>
                <a:cubicBezTo>
                  <a:pt x="9178" y="6036"/>
                  <a:pt x="9154" y="6547"/>
                  <a:pt x="9567" y="6836"/>
                </a:cubicBezTo>
                <a:cubicBezTo>
                  <a:pt x="9842" y="7030"/>
                  <a:pt x="10248" y="7014"/>
                  <a:pt x="10568" y="7037"/>
                </a:cubicBezTo>
                <a:cubicBezTo>
                  <a:pt x="11018" y="7068"/>
                  <a:pt x="11468" y="7081"/>
                  <a:pt x="11917" y="7088"/>
                </a:cubicBezTo>
                <a:cubicBezTo>
                  <a:pt x="11964" y="7088"/>
                  <a:pt x="12010" y="7088"/>
                  <a:pt x="12056" y="7088"/>
                </a:cubicBezTo>
                <a:cubicBezTo>
                  <a:pt x="12460" y="7088"/>
                  <a:pt x="12863" y="7076"/>
                  <a:pt x="13266" y="7058"/>
                </a:cubicBezTo>
                <a:cubicBezTo>
                  <a:pt x="13314" y="7055"/>
                  <a:pt x="13362" y="7054"/>
                  <a:pt x="13411" y="7054"/>
                </a:cubicBezTo>
                <a:cubicBezTo>
                  <a:pt x="13509" y="7054"/>
                  <a:pt x="13611" y="7058"/>
                  <a:pt x="13712" y="7058"/>
                </a:cubicBezTo>
                <a:cubicBezTo>
                  <a:pt x="13907" y="7058"/>
                  <a:pt x="14102" y="7045"/>
                  <a:pt x="14275" y="6973"/>
                </a:cubicBezTo>
                <a:cubicBezTo>
                  <a:pt x="14748" y="6775"/>
                  <a:pt x="14813" y="6298"/>
                  <a:pt x="14741" y="5848"/>
                </a:cubicBezTo>
                <a:cubicBezTo>
                  <a:pt x="14762" y="5821"/>
                  <a:pt x="14779" y="5787"/>
                  <a:pt x="14779" y="5746"/>
                </a:cubicBezTo>
                <a:cubicBezTo>
                  <a:pt x="14830" y="4656"/>
                  <a:pt x="14847" y="3562"/>
                  <a:pt x="14864" y="2472"/>
                </a:cubicBezTo>
                <a:cubicBezTo>
                  <a:pt x="14864" y="2383"/>
                  <a:pt x="14867" y="2298"/>
                  <a:pt x="14871" y="2210"/>
                </a:cubicBezTo>
                <a:cubicBezTo>
                  <a:pt x="14976" y="2225"/>
                  <a:pt x="15082" y="2232"/>
                  <a:pt x="15189" y="2232"/>
                </a:cubicBezTo>
                <a:cubicBezTo>
                  <a:pt x="15247" y="2232"/>
                  <a:pt x="15306" y="2230"/>
                  <a:pt x="15364" y="2226"/>
                </a:cubicBezTo>
                <a:cubicBezTo>
                  <a:pt x="15511" y="2217"/>
                  <a:pt x="15688" y="2217"/>
                  <a:pt x="15831" y="2165"/>
                </a:cubicBezTo>
                <a:lnTo>
                  <a:pt x="15831" y="2165"/>
                </a:lnTo>
                <a:cubicBezTo>
                  <a:pt x="15790" y="3937"/>
                  <a:pt x="15875" y="5718"/>
                  <a:pt x="15916" y="7490"/>
                </a:cubicBezTo>
                <a:cubicBezTo>
                  <a:pt x="15954" y="9309"/>
                  <a:pt x="15995" y="11129"/>
                  <a:pt x="16036" y="12948"/>
                </a:cubicBezTo>
                <a:cubicBezTo>
                  <a:pt x="16117" y="16586"/>
                  <a:pt x="16210" y="20225"/>
                  <a:pt x="16295" y="23860"/>
                </a:cubicBezTo>
                <a:cubicBezTo>
                  <a:pt x="16319" y="24864"/>
                  <a:pt x="16339" y="25869"/>
                  <a:pt x="16363" y="26871"/>
                </a:cubicBezTo>
                <a:cubicBezTo>
                  <a:pt x="16386" y="27893"/>
                  <a:pt x="16346" y="28942"/>
                  <a:pt x="16458" y="29961"/>
                </a:cubicBezTo>
                <a:cubicBezTo>
                  <a:pt x="15944" y="29918"/>
                  <a:pt x="15424" y="29905"/>
                  <a:pt x="14903" y="29905"/>
                </a:cubicBezTo>
                <a:cubicBezTo>
                  <a:pt x="14167" y="29905"/>
                  <a:pt x="13429" y="29931"/>
                  <a:pt x="12701" y="29937"/>
                </a:cubicBezTo>
                <a:cubicBezTo>
                  <a:pt x="11420" y="29943"/>
                  <a:pt x="10139" y="29957"/>
                  <a:pt x="8858" y="29981"/>
                </a:cubicBezTo>
                <a:cubicBezTo>
                  <a:pt x="6309" y="30025"/>
                  <a:pt x="3758" y="30176"/>
                  <a:pt x="1210" y="30185"/>
                </a:cubicBezTo>
                <a:cubicBezTo>
                  <a:pt x="549" y="22923"/>
                  <a:pt x="430" y="15629"/>
                  <a:pt x="437" y="8338"/>
                </a:cubicBezTo>
                <a:cubicBezTo>
                  <a:pt x="440" y="6294"/>
                  <a:pt x="542" y="4226"/>
                  <a:pt x="443" y="2182"/>
                </a:cubicBezTo>
                <a:lnTo>
                  <a:pt x="443" y="2182"/>
                </a:lnTo>
                <a:cubicBezTo>
                  <a:pt x="936" y="2192"/>
                  <a:pt x="1430" y="2197"/>
                  <a:pt x="1923" y="2197"/>
                </a:cubicBezTo>
                <a:cubicBezTo>
                  <a:pt x="4341" y="2197"/>
                  <a:pt x="6762" y="2092"/>
                  <a:pt x="9178" y="2012"/>
                </a:cubicBezTo>
                <a:close/>
                <a:moveTo>
                  <a:pt x="8530" y="1"/>
                </a:moveTo>
                <a:cubicBezTo>
                  <a:pt x="8426" y="1"/>
                  <a:pt x="8319" y="29"/>
                  <a:pt x="8214" y="94"/>
                </a:cubicBezTo>
                <a:cubicBezTo>
                  <a:pt x="7744" y="391"/>
                  <a:pt x="7564" y="1130"/>
                  <a:pt x="7543" y="1668"/>
                </a:cubicBezTo>
                <a:cubicBezTo>
                  <a:pt x="5131" y="1712"/>
                  <a:pt x="2715" y="1760"/>
                  <a:pt x="311" y="1937"/>
                </a:cubicBezTo>
                <a:cubicBezTo>
                  <a:pt x="301" y="1936"/>
                  <a:pt x="291" y="1935"/>
                  <a:pt x="281" y="1935"/>
                </a:cubicBezTo>
                <a:cubicBezTo>
                  <a:pt x="264" y="1935"/>
                  <a:pt x="246" y="1938"/>
                  <a:pt x="229" y="1944"/>
                </a:cubicBezTo>
                <a:cubicBezTo>
                  <a:pt x="201" y="1948"/>
                  <a:pt x="174" y="1948"/>
                  <a:pt x="147" y="1951"/>
                </a:cubicBezTo>
                <a:cubicBezTo>
                  <a:pt x="11" y="1961"/>
                  <a:pt x="1" y="2149"/>
                  <a:pt x="123" y="2176"/>
                </a:cubicBezTo>
                <a:cubicBezTo>
                  <a:pt x="14" y="3971"/>
                  <a:pt x="79" y="5794"/>
                  <a:pt x="72" y="7592"/>
                </a:cubicBezTo>
                <a:cubicBezTo>
                  <a:pt x="65" y="9429"/>
                  <a:pt x="65" y="11265"/>
                  <a:pt x="75" y="13101"/>
                </a:cubicBezTo>
                <a:cubicBezTo>
                  <a:pt x="103" y="16736"/>
                  <a:pt x="185" y="20371"/>
                  <a:pt x="358" y="23999"/>
                </a:cubicBezTo>
                <a:cubicBezTo>
                  <a:pt x="460" y="26074"/>
                  <a:pt x="603" y="28149"/>
                  <a:pt x="791" y="30217"/>
                </a:cubicBezTo>
                <a:cubicBezTo>
                  <a:pt x="798" y="30284"/>
                  <a:pt x="825" y="30332"/>
                  <a:pt x="869" y="30366"/>
                </a:cubicBezTo>
                <a:cubicBezTo>
                  <a:pt x="843" y="30490"/>
                  <a:pt x="907" y="30636"/>
                  <a:pt x="1056" y="30636"/>
                </a:cubicBezTo>
                <a:cubicBezTo>
                  <a:pt x="1063" y="30636"/>
                  <a:pt x="1070" y="30636"/>
                  <a:pt x="1077" y="30635"/>
                </a:cubicBezTo>
                <a:cubicBezTo>
                  <a:pt x="3660" y="30448"/>
                  <a:pt x="6272" y="30459"/>
                  <a:pt x="8858" y="30414"/>
                </a:cubicBezTo>
                <a:cubicBezTo>
                  <a:pt x="10139" y="30390"/>
                  <a:pt x="11420" y="30373"/>
                  <a:pt x="12701" y="30363"/>
                </a:cubicBezTo>
                <a:cubicBezTo>
                  <a:pt x="12820" y="30362"/>
                  <a:pt x="12939" y="30361"/>
                  <a:pt x="13058" y="30361"/>
                </a:cubicBezTo>
                <a:cubicBezTo>
                  <a:pt x="13642" y="30361"/>
                  <a:pt x="14230" y="30374"/>
                  <a:pt x="14817" y="30374"/>
                </a:cubicBezTo>
                <a:cubicBezTo>
                  <a:pt x="15427" y="30374"/>
                  <a:pt x="16036" y="30360"/>
                  <a:pt x="16639" y="30305"/>
                </a:cubicBezTo>
                <a:cubicBezTo>
                  <a:pt x="16806" y="30291"/>
                  <a:pt x="16839" y="30111"/>
                  <a:pt x="16745" y="30022"/>
                </a:cubicBezTo>
                <a:cubicBezTo>
                  <a:pt x="16812" y="29136"/>
                  <a:pt x="16737" y="28231"/>
                  <a:pt x="16717" y="27341"/>
                </a:cubicBezTo>
                <a:lnTo>
                  <a:pt x="16655" y="24613"/>
                </a:lnTo>
                <a:cubicBezTo>
                  <a:pt x="16615" y="22797"/>
                  <a:pt x="16588" y="20978"/>
                  <a:pt x="16547" y="19158"/>
                </a:cubicBezTo>
                <a:cubicBezTo>
                  <a:pt x="16462" y="15520"/>
                  <a:pt x="16383" y="11882"/>
                  <a:pt x="16298" y="8243"/>
                </a:cubicBezTo>
                <a:cubicBezTo>
                  <a:pt x="16251" y="6176"/>
                  <a:pt x="16264" y="4094"/>
                  <a:pt x="16114" y="2033"/>
                </a:cubicBezTo>
                <a:cubicBezTo>
                  <a:pt x="16108" y="1957"/>
                  <a:pt x="16059" y="1917"/>
                  <a:pt x="16001" y="1904"/>
                </a:cubicBezTo>
                <a:cubicBezTo>
                  <a:pt x="15988" y="1886"/>
                  <a:pt x="15968" y="1872"/>
                  <a:pt x="15937" y="1866"/>
                </a:cubicBezTo>
                <a:cubicBezTo>
                  <a:pt x="15892" y="1854"/>
                  <a:pt x="15846" y="1850"/>
                  <a:pt x="15800" y="1850"/>
                </a:cubicBezTo>
                <a:cubicBezTo>
                  <a:pt x="15656" y="1850"/>
                  <a:pt x="15510" y="1895"/>
                  <a:pt x="15364" y="1913"/>
                </a:cubicBezTo>
                <a:cubicBezTo>
                  <a:pt x="15201" y="1934"/>
                  <a:pt x="15037" y="1948"/>
                  <a:pt x="14871" y="1965"/>
                </a:cubicBezTo>
                <a:cubicBezTo>
                  <a:pt x="14871" y="1379"/>
                  <a:pt x="14803" y="800"/>
                  <a:pt x="14284" y="415"/>
                </a:cubicBezTo>
                <a:cubicBezTo>
                  <a:pt x="13823" y="70"/>
                  <a:pt x="13245" y="7"/>
                  <a:pt x="12672" y="7"/>
                </a:cubicBezTo>
                <a:cubicBezTo>
                  <a:pt x="12390" y="7"/>
                  <a:pt x="12110" y="22"/>
                  <a:pt x="11845" y="26"/>
                </a:cubicBezTo>
                <a:cubicBezTo>
                  <a:pt x="10868" y="43"/>
                  <a:pt x="9890" y="57"/>
                  <a:pt x="8916" y="125"/>
                </a:cubicBezTo>
                <a:cubicBezTo>
                  <a:pt x="8797" y="48"/>
                  <a:pt x="8665" y="1"/>
                  <a:pt x="8530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" name="Freeform 14">
            <a:extLst>
              <a:ext uri="{FF2B5EF4-FFF2-40B4-BE49-F238E27FC236}">
                <a16:creationId xmlns:a16="http://schemas.microsoft.com/office/drawing/2014/main" id="{F372EE72-DD81-ED07-EF3E-30AF130B4626}"/>
              </a:ext>
            </a:extLst>
          </p:cNvPr>
          <p:cNvSpPr/>
          <p:nvPr/>
        </p:nvSpPr>
        <p:spPr>
          <a:xfrm rot="20776127">
            <a:off x="12759478" y="7590372"/>
            <a:ext cx="7509192" cy="3117398"/>
          </a:xfrm>
          <a:custGeom>
            <a:avLst/>
            <a:gdLst/>
            <a:ahLst/>
            <a:cxnLst/>
            <a:rect l="l" t="t" r="r" b="b"/>
            <a:pathLst>
              <a:path w="7037433" h="3122861">
                <a:moveTo>
                  <a:pt x="0" y="0"/>
                </a:moveTo>
                <a:lnTo>
                  <a:pt x="7037433" y="0"/>
                </a:lnTo>
                <a:lnTo>
                  <a:pt x="7037433" y="3122860"/>
                </a:lnTo>
                <a:lnTo>
                  <a:pt x="0" y="312286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  <p:sp>
        <p:nvSpPr>
          <p:cNvPr id="14" name="Freeform 14">
            <a:extLst>
              <a:ext uri="{FF2B5EF4-FFF2-40B4-BE49-F238E27FC236}">
                <a16:creationId xmlns:a16="http://schemas.microsoft.com/office/drawing/2014/main" id="{6363A014-99BC-82AB-7A38-2D68DE579954}"/>
              </a:ext>
            </a:extLst>
          </p:cNvPr>
          <p:cNvSpPr/>
          <p:nvPr/>
        </p:nvSpPr>
        <p:spPr>
          <a:xfrm rot="20776127">
            <a:off x="-2558670" y="-791629"/>
            <a:ext cx="7509192" cy="3117398"/>
          </a:xfrm>
          <a:custGeom>
            <a:avLst/>
            <a:gdLst/>
            <a:ahLst/>
            <a:cxnLst/>
            <a:rect l="l" t="t" r="r" b="b"/>
            <a:pathLst>
              <a:path w="7037433" h="3122861">
                <a:moveTo>
                  <a:pt x="0" y="0"/>
                </a:moveTo>
                <a:lnTo>
                  <a:pt x="7037433" y="0"/>
                </a:lnTo>
                <a:lnTo>
                  <a:pt x="7037433" y="3122860"/>
                </a:lnTo>
                <a:lnTo>
                  <a:pt x="0" y="312286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  <p:sp>
        <p:nvSpPr>
          <p:cNvPr id="15" name="Freeform 16">
            <a:extLst>
              <a:ext uri="{FF2B5EF4-FFF2-40B4-BE49-F238E27FC236}">
                <a16:creationId xmlns:a16="http://schemas.microsoft.com/office/drawing/2014/main" id="{83B8884F-7A00-B52B-3D0C-7200838A22DA}"/>
              </a:ext>
            </a:extLst>
          </p:cNvPr>
          <p:cNvSpPr/>
          <p:nvPr/>
        </p:nvSpPr>
        <p:spPr>
          <a:xfrm rot="21248907">
            <a:off x="14616340" y="7589665"/>
            <a:ext cx="3009867" cy="3118811"/>
          </a:xfrm>
          <a:custGeom>
            <a:avLst/>
            <a:gdLst/>
            <a:ahLst/>
            <a:cxnLst/>
            <a:rect l="l" t="t" r="r" b="b"/>
            <a:pathLst>
              <a:path w="3009867" h="3118811">
                <a:moveTo>
                  <a:pt x="0" y="0"/>
                </a:moveTo>
                <a:lnTo>
                  <a:pt x="3009867" y="0"/>
                </a:lnTo>
                <a:lnTo>
                  <a:pt x="3009867" y="3118811"/>
                </a:lnTo>
                <a:lnTo>
                  <a:pt x="0" y="3118811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1736298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7E8DE921-319A-7C7B-52FA-BB8F79A891BD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8288000">
                <a:moveTo>
                  <a:pt x="0" y="0"/>
                </a:moveTo>
                <a:lnTo>
                  <a:pt x="18288000" y="0"/>
                </a:lnTo>
                <a:lnTo>
                  <a:pt x="18288000" y="18288000"/>
                </a:lnTo>
                <a:lnTo>
                  <a:pt x="0" y="182880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ar-SA" dirty="0"/>
          </a:p>
        </p:txBody>
      </p:sp>
      <p:sp>
        <p:nvSpPr>
          <p:cNvPr id="3" name="Freeform 32">
            <a:extLst>
              <a:ext uri="{FF2B5EF4-FFF2-40B4-BE49-F238E27FC236}">
                <a16:creationId xmlns:a16="http://schemas.microsoft.com/office/drawing/2014/main" id="{0E893120-28B0-731B-8027-0E8AF113AEC2}"/>
              </a:ext>
            </a:extLst>
          </p:cNvPr>
          <p:cNvSpPr/>
          <p:nvPr/>
        </p:nvSpPr>
        <p:spPr>
          <a:xfrm>
            <a:off x="13074801" y="258013"/>
            <a:ext cx="4984132" cy="1469973"/>
          </a:xfrm>
          <a:custGeom>
            <a:avLst/>
            <a:gdLst/>
            <a:ahLst/>
            <a:cxnLst/>
            <a:rect l="l" t="t" r="r" b="b"/>
            <a:pathLst>
              <a:path w="4984132" h="1469973">
                <a:moveTo>
                  <a:pt x="0" y="0"/>
                </a:moveTo>
                <a:lnTo>
                  <a:pt x="4984132" y="0"/>
                </a:lnTo>
                <a:lnTo>
                  <a:pt x="4984132" y="1469972"/>
                </a:lnTo>
                <a:lnTo>
                  <a:pt x="0" y="146997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  <p:grpSp>
        <p:nvGrpSpPr>
          <p:cNvPr id="4" name="Google Shape;11644;p206">
            <a:extLst>
              <a:ext uri="{FF2B5EF4-FFF2-40B4-BE49-F238E27FC236}">
                <a16:creationId xmlns:a16="http://schemas.microsoft.com/office/drawing/2014/main" id="{1143C1FF-EC29-2941-22D0-C812F72518B5}"/>
              </a:ext>
            </a:extLst>
          </p:cNvPr>
          <p:cNvGrpSpPr/>
          <p:nvPr/>
        </p:nvGrpSpPr>
        <p:grpSpPr>
          <a:xfrm rot="3648413">
            <a:off x="932783" y="427728"/>
            <a:ext cx="9704021" cy="10553868"/>
            <a:chOff x="5433400" y="1354650"/>
            <a:chExt cx="864500" cy="934725"/>
          </a:xfrm>
        </p:grpSpPr>
        <p:sp>
          <p:nvSpPr>
            <p:cNvPr id="5" name="Google Shape;11645;p206">
              <a:extLst>
                <a:ext uri="{FF2B5EF4-FFF2-40B4-BE49-F238E27FC236}">
                  <a16:creationId xmlns:a16="http://schemas.microsoft.com/office/drawing/2014/main" id="{07121017-5D12-7A98-3279-5BE415C549F6}"/>
                </a:ext>
              </a:extLst>
            </p:cNvPr>
            <p:cNvSpPr/>
            <p:nvPr/>
          </p:nvSpPr>
          <p:spPr>
            <a:xfrm>
              <a:off x="5433400" y="1354650"/>
              <a:ext cx="864500" cy="934725"/>
            </a:xfrm>
            <a:custGeom>
              <a:avLst/>
              <a:gdLst/>
              <a:ahLst/>
              <a:cxnLst/>
              <a:rect l="l" t="t" r="r" b="b"/>
              <a:pathLst>
                <a:path w="34580" h="37389" extrusionOk="0">
                  <a:moveTo>
                    <a:pt x="17702" y="1225"/>
                  </a:moveTo>
                  <a:cubicBezTo>
                    <a:pt x="18052" y="1225"/>
                    <a:pt x="18401" y="1237"/>
                    <a:pt x="18751" y="1261"/>
                  </a:cubicBezTo>
                  <a:cubicBezTo>
                    <a:pt x="25670" y="1747"/>
                    <a:pt x="31489" y="7655"/>
                    <a:pt x="32186" y="14518"/>
                  </a:cubicBezTo>
                  <a:cubicBezTo>
                    <a:pt x="32915" y="21598"/>
                    <a:pt x="27883" y="28100"/>
                    <a:pt x="21155" y="29893"/>
                  </a:cubicBezTo>
                  <a:cubicBezTo>
                    <a:pt x="21053" y="29919"/>
                    <a:pt x="20971" y="29969"/>
                    <a:pt x="20905" y="30028"/>
                  </a:cubicBezTo>
                  <a:cubicBezTo>
                    <a:pt x="20672" y="30028"/>
                    <a:pt x="20436" y="30136"/>
                    <a:pt x="20331" y="30408"/>
                  </a:cubicBezTo>
                  <a:cubicBezTo>
                    <a:pt x="19615" y="32221"/>
                    <a:pt x="18791" y="33981"/>
                    <a:pt x="17854" y="35692"/>
                  </a:cubicBezTo>
                  <a:cubicBezTo>
                    <a:pt x="16913" y="34034"/>
                    <a:pt x="15963" y="32362"/>
                    <a:pt x="14870" y="30809"/>
                  </a:cubicBezTo>
                  <a:cubicBezTo>
                    <a:pt x="14844" y="30675"/>
                    <a:pt x="14758" y="30549"/>
                    <a:pt x="14584" y="30487"/>
                  </a:cubicBezTo>
                  <a:cubicBezTo>
                    <a:pt x="7498" y="27873"/>
                    <a:pt x="976" y="20287"/>
                    <a:pt x="2916" y="12344"/>
                  </a:cubicBezTo>
                  <a:cubicBezTo>
                    <a:pt x="4549" y="5687"/>
                    <a:pt x="11002" y="1225"/>
                    <a:pt x="17702" y="1225"/>
                  </a:cubicBezTo>
                  <a:close/>
                  <a:moveTo>
                    <a:pt x="17679" y="1"/>
                  </a:moveTo>
                  <a:cubicBezTo>
                    <a:pt x="10269" y="1"/>
                    <a:pt x="3170" y="5109"/>
                    <a:pt x="1613" y="12518"/>
                  </a:cubicBezTo>
                  <a:cubicBezTo>
                    <a:pt x="0" y="20173"/>
                    <a:pt x="6434" y="29906"/>
                    <a:pt x="14249" y="31286"/>
                  </a:cubicBezTo>
                  <a:cubicBezTo>
                    <a:pt x="15159" y="33291"/>
                    <a:pt x="16295" y="35193"/>
                    <a:pt x="17382" y="37118"/>
                  </a:cubicBezTo>
                  <a:cubicBezTo>
                    <a:pt x="17484" y="37300"/>
                    <a:pt x="17671" y="37388"/>
                    <a:pt x="17858" y="37388"/>
                  </a:cubicBezTo>
                  <a:cubicBezTo>
                    <a:pt x="18049" y="37388"/>
                    <a:pt x="18240" y="37296"/>
                    <a:pt x="18344" y="37118"/>
                  </a:cubicBezTo>
                  <a:cubicBezTo>
                    <a:pt x="19474" y="35187"/>
                    <a:pt x="20439" y="33193"/>
                    <a:pt x="21260" y="31124"/>
                  </a:cubicBezTo>
                  <a:cubicBezTo>
                    <a:pt x="21288" y="31127"/>
                    <a:pt x="21316" y="31128"/>
                    <a:pt x="21345" y="31128"/>
                  </a:cubicBezTo>
                  <a:cubicBezTo>
                    <a:pt x="21392" y="31128"/>
                    <a:pt x="21440" y="31124"/>
                    <a:pt x="21493" y="31111"/>
                  </a:cubicBezTo>
                  <a:cubicBezTo>
                    <a:pt x="29069" y="29091"/>
                    <a:pt x="34579" y="21559"/>
                    <a:pt x="33328" y="13632"/>
                  </a:cubicBezTo>
                  <a:cubicBezTo>
                    <a:pt x="32198" y="6466"/>
                    <a:pt x="26038" y="532"/>
                    <a:pt x="18751" y="37"/>
                  </a:cubicBezTo>
                  <a:cubicBezTo>
                    <a:pt x="18394" y="13"/>
                    <a:pt x="18036" y="1"/>
                    <a:pt x="1767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11646;p206">
              <a:extLst>
                <a:ext uri="{FF2B5EF4-FFF2-40B4-BE49-F238E27FC236}">
                  <a16:creationId xmlns:a16="http://schemas.microsoft.com/office/drawing/2014/main" id="{EB05E0ED-D80B-04FE-6DBF-6904ABBD3021}"/>
                </a:ext>
              </a:extLst>
            </p:cNvPr>
            <p:cNvSpPr/>
            <p:nvPr/>
          </p:nvSpPr>
          <p:spPr>
            <a:xfrm>
              <a:off x="5597525" y="1998725"/>
              <a:ext cx="137325" cy="27600"/>
            </a:xfrm>
            <a:custGeom>
              <a:avLst/>
              <a:gdLst/>
              <a:ahLst/>
              <a:cxnLst/>
              <a:rect l="l" t="t" r="r" b="b"/>
              <a:pathLst>
                <a:path w="5493" h="1104" extrusionOk="0">
                  <a:moveTo>
                    <a:pt x="315" y="0"/>
                  </a:moveTo>
                  <a:cubicBezTo>
                    <a:pt x="1" y="0"/>
                    <a:pt x="20" y="495"/>
                    <a:pt x="345" y="534"/>
                  </a:cubicBezTo>
                  <a:cubicBezTo>
                    <a:pt x="1915" y="728"/>
                    <a:pt x="3487" y="958"/>
                    <a:pt x="5067" y="1102"/>
                  </a:cubicBezTo>
                  <a:cubicBezTo>
                    <a:pt x="5080" y="1103"/>
                    <a:pt x="5092" y="1104"/>
                    <a:pt x="5104" y="1104"/>
                  </a:cubicBezTo>
                  <a:cubicBezTo>
                    <a:pt x="5492" y="1104"/>
                    <a:pt x="5465" y="493"/>
                    <a:pt x="5067" y="445"/>
                  </a:cubicBezTo>
                  <a:cubicBezTo>
                    <a:pt x="3497" y="252"/>
                    <a:pt x="1918" y="147"/>
                    <a:pt x="345" y="2"/>
                  </a:cubicBezTo>
                  <a:cubicBezTo>
                    <a:pt x="335" y="1"/>
                    <a:pt x="325" y="0"/>
                    <a:pt x="31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11647;p206">
              <a:extLst>
                <a:ext uri="{FF2B5EF4-FFF2-40B4-BE49-F238E27FC236}">
                  <a16:creationId xmlns:a16="http://schemas.microsoft.com/office/drawing/2014/main" id="{2E16EE22-AC66-3AF5-08B1-7327C057565F}"/>
                </a:ext>
              </a:extLst>
            </p:cNvPr>
            <p:cNvSpPr/>
            <p:nvPr/>
          </p:nvSpPr>
          <p:spPr>
            <a:xfrm>
              <a:off x="5554650" y="1923675"/>
              <a:ext cx="109300" cy="17350"/>
            </a:xfrm>
            <a:custGeom>
              <a:avLst/>
              <a:gdLst/>
              <a:ahLst/>
              <a:cxnLst/>
              <a:rect l="l" t="t" r="r" b="b"/>
              <a:pathLst>
                <a:path w="4372" h="694" extrusionOk="0">
                  <a:moveTo>
                    <a:pt x="3244" y="0"/>
                  </a:moveTo>
                  <a:cubicBezTo>
                    <a:pt x="2272" y="0"/>
                    <a:pt x="1294" y="33"/>
                    <a:pt x="329" y="92"/>
                  </a:cubicBezTo>
                  <a:cubicBezTo>
                    <a:pt x="1" y="111"/>
                    <a:pt x="1" y="584"/>
                    <a:pt x="329" y="604"/>
                  </a:cubicBezTo>
                  <a:cubicBezTo>
                    <a:pt x="1318" y="661"/>
                    <a:pt x="2322" y="693"/>
                    <a:pt x="3317" y="693"/>
                  </a:cubicBezTo>
                  <a:cubicBezTo>
                    <a:pt x="3523" y="693"/>
                    <a:pt x="3727" y="692"/>
                    <a:pt x="3932" y="689"/>
                  </a:cubicBezTo>
                  <a:cubicBezTo>
                    <a:pt x="4366" y="679"/>
                    <a:pt x="4371" y="6"/>
                    <a:pt x="3938" y="6"/>
                  </a:cubicBezTo>
                  <a:cubicBezTo>
                    <a:pt x="3936" y="6"/>
                    <a:pt x="3934" y="6"/>
                    <a:pt x="3932" y="6"/>
                  </a:cubicBezTo>
                  <a:cubicBezTo>
                    <a:pt x="3703" y="2"/>
                    <a:pt x="3474" y="0"/>
                    <a:pt x="324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11648;p206">
              <a:extLst>
                <a:ext uri="{FF2B5EF4-FFF2-40B4-BE49-F238E27FC236}">
                  <a16:creationId xmlns:a16="http://schemas.microsoft.com/office/drawing/2014/main" id="{9B45A93E-6357-A84E-A286-10EF608833E6}"/>
                </a:ext>
              </a:extLst>
            </p:cNvPr>
            <p:cNvSpPr/>
            <p:nvPr/>
          </p:nvSpPr>
          <p:spPr>
            <a:xfrm>
              <a:off x="5509175" y="1826425"/>
              <a:ext cx="65300" cy="18325"/>
            </a:xfrm>
            <a:custGeom>
              <a:avLst/>
              <a:gdLst/>
              <a:ahLst/>
              <a:cxnLst/>
              <a:rect l="l" t="t" r="r" b="b"/>
              <a:pathLst>
                <a:path w="2612" h="733" extrusionOk="0">
                  <a:moveTo>
                    <a:pt x="1715" y="1"/>
                  </a:moveTo>
                  <a:cubicBezTo>
                    <a:pt x="1286" y="1"/>
                    <a:pt x="858" y="19"/>
                    <a:pt x="428" y="34"/>
                  </a:cubicBezTo>
                  <a:cubicBezTo>
                    <a:pt x="1" y="51"/>
                    <a:pt x="1" y="684"/>
                    <a:pt x="428" y="698"/>
                  </a:cubicBezTo>
                  <a:cubicBezTo>
                    <a:pt x="865" y="715"/>
                    <a:pt x="1301" y="732"/>
                    <a:pt x="1738" y="732"/>
                  </a:cubicBezTo>
                  <a:cubicBezTo>
                    <a:pt x="1874" y="732"/>
                    <a:pt x="2011" y="731"/>
                    <a:pt x="2148" y="727"/>
                  </a:cubicBezTo>
                  <a:cubicBezTo>
                    <a:pt x="2612" y="711"/>
                    <a:pt x="2612" y="25"/>
                    <a:pt x="2148" y="8"/>
                  </a:cubicBezTo>
                  <a:cubicBezTo>
                    <a:pt x="2004" y="3"/>
                    <a:pt x="1859" y="1"/>
                    <a:pt x="171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11649;p206">
              <a:extLst>
                <a:ext uri="{FF2B5EF4-FFF2-40B4-BE49-F238E27FC236}">
                  <a16:creationId xmlns:a16="http://schemas.microsoft.com/office/drawing/2014/main" id="{F175DD8F-95DE-A2B0-5087-8CC06B69F4CF}"/>
                </a:ext>
              </a:extLst>
            </p:cNvPr>
            <p:cNvSpPr/>
            <p:nvPr/>
          </p:nvSpPr>
          <p:spPr>
            <a:xfrm>
              <a:off x="5478625" y="1730275"/>
              <a:ext cx="62750" cy="17150"/>
            </a:xfrm>
            <a:custGeom>
              <a:avLst/>
              <a:gdLst/>
              <a:ahLst/>
              <a:cxnLst/>
              <a:rect l="l" t="t" r="r" b="b"/>
              <a:pathLst>
                <a:path w="2510" h="686" extrusionOk="0">
                  <a:moveTo>
                    <a:pt x="1611" y="0"/>
                  </a:moveTo>
                  <a:cubicBezTo>
                    <a:pt x="1195" y="0"/>
                    <a:pt x="777" y="26"/>
                    <a:pt x="362" y="65"/>
                  </a:cubicBezTo>
                  <a:cubicBezTo>
                    <a:pt x="1" y="94"/>
                    <a:pt x="1" y="590"/>
                    <a:pt x="362" y="623"/>
                  </a:cubicBezTo>
                  <a:cubicBezTo>
                    <a:pt x="781" y="661"/>
                    <a:pt x="1201" y="686"/>
                    <a:pt x="1621" y="686"/>
                  </a:cubicBezTo>
                  <a:cubicBezTo>
                    <a:pt x="1774" y="686"/>
                    <a:pt x="1927" y="682"/>
                    <a:pt x="2080" y="675"/>
                  </a:cubicBezTo>
                  <a:cubicBezTo>
                    <a:pt x="2506" y="656"/>
                    <a:pt x="2510" y="32"/>
                    <a:pt x="2080" y="12"/>
                  </a:cubicBezTo>
                  <a:cubicBezTo>
                    <a:pt x="1924" y="4"/>
                    <a:pt x="1768" y="0"/>
                    <a:pt x="161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11650;p206">
              <a:extLst>
                <a:ext uri="{FF2B5EF4-FFF2-40B4-BE49-F238E27FC236}">
                  <a16:creationId xmlns:a16="http://schemas.microsoft.com/office/drawing/2014/main" id="{B2BE1BE8-50B1-7354-AC0E-603EA65DB6A0}"/>
                </a:ext>
              </a:extLst>
            </p:cNvPr>
            <p:cNvSpPr/>
            <p:nvPr/>
          </p:nvSpPr>
          <p:spPr>
            <a:xfrm>
              <a:off x="5500150" y="1612250"/>
              <a:ext cx="73075" cy="16750"/>
            </a:xfrm>
            <a:custGeom>
              <a:avLst/>
              <a:gdLst/>
              <a:ahLst/>
              <a:cxnLst/>
              <a:rect l="l" t="t" r="r" b="b"/>
              <a:pathLst>
                <a:path w="2923" h="670" extrusionOk="0">
                  <a:moveTo>
                    <a:pt x="1849" y="1"/>
                  </a:moveTo>
                  <a:cubicBezTo>
                    <a:pt x="1353" y="1"/>
                    <a:pt x="858" y="21"/>
                    <a:pt x="362" y="53"/>
                  </a:cubicBezTo>
                  <a:cubicBezTo>
                    <a:pt x="1" y="80"/>
                    <a:pt x="1" y="592"/>
                    <a:pt x="362" y="615"/>
                  </a:cubicBezTo>
                  <a:cubicBezTo>
                    <a:pt x="851" y="648"/>
                    <a:pt x="1335" y="670"/>
                    <a:pt x="1821" y="670"/>
                  </a:cubicBezTo>
                  <a:cubicBezTo>
                    <a:pt x="2050" y="670"/>
                    <a:pt x="2279" y="665"/>
                    <a:pt x="2509" y="654"/>
                  </a:cubicBezTo>
                  <a:cubicBezTo>
                    <a:pt x="2923" y="638"/>
                    <a:pt x="2923" y="30"/>
                    <a:pt x="2509" y="14"/>
                  </a:cubicBezTo>
                  <a:cubicBezTo>
                    <a:pt x="2289" y="5"/>
                    <a:pt x="2069" y="1"/>
                    <a:pt x="184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11651;p206">
              <a:extLst>
                <a:ext uri="{FF2B5EF4-FFF2-40B4-BE49-F238E27FC236}">
                  <a16:creationId xmlns:a16="http://schemas.microsoft.com/office/drawing/2014/main" id="{18FF35EE-A260-5178-E166-BCC0FD508ACA}"/>
                </a:ext>
              </a:extLst>
            </p:cNvPr>
            <p:cNvSpPr/>
            <p:nvPr/>
          </p:nvSpPr>
          <p:spPr>
            <a:xfrm>
              <a:off x="5565400" y="1512050"/>
              <a:ext cx="117550" cy="26800"/>
            </a:xfrm>
            <a:custGeom>
              <a:avLst/>
              <a:gdLst/>
              <a:ahLst/>
              <a:cxnLst/>
              <a:rect l="l" t="t" r="r" b="b"/>
              <a:pathLst>
                <a:path w="4702" h="1072" extrusionOk="0">
                  <a:moveTo>
                    <a:pt x="4234" y="0"/>
                  </a:moveTo>
                  <a:cubicBezTo>
                    <a:pt x="4220" y="0"/>
                    <a:pt x="4206" y="1"/>
                    <a:pt x="4191" y="2"/>
                  </a:cubicBezTo>
                  <a:cubicBezTo>
                    <a:pt x="2917" y="111"/>
                    <a:pt x="1479" y="196"/>
                    <a:pt x="257" y="584"/>
                  </a:cubicBezTo>
                  <a:cubicBezTo>
                    <a:pt x="1" y="666"/>
                    <a:pt x="63" y="1014"/>
                    <a:pt x="319" y="1037"/>
                  </a:cubicBezTo>
                  <a:cubicBezTo>
                    <a:pt x="574" y="1061"/>
                    <a:pt x="834" y="1072"/>
                    <a:pt x="1097" y="1072"/>
                  </a:cubicBezTo>
                  <a:cubicBezTo>
                    <a:pt x="2125" y="1072"/>
                    <a:pt x="3203" y="912"/>
                    <a:pt x="4191" y="784"/>
                  </a:cubicBezTo>
                  <a:cubicBezTo>
                    <a:pt x="4663" y="724"/>
                    <a:pt x="4702" y="0"/>
                    <a:pt x="423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2" name="Google Shape;774;p31">
            <a:extLst>
              <a:ext uri="{FF2B5EF4-FFF2-40B4-BE49-F238E27FC236}">
                <a16:creationId xmlns:a16="http://schemas.microsoft.com/office/drawing/2014/main" id="{15A58770-899F-A092-6D38-DD5261367B3E}"/>
              </a:ext>
            </a:extLst>
          </p:cNvPr>
          <p:cNvSpPr/>
          <p:nvPr/>
        </p:nvSpPr>
        <p:spPr>
          <a:xfrm flipH="1">
            <a:off x="2698791" y="1965565"/>
            <a:ext cx="8305800" cy="6891920"/>
          </a:xfrm>
          <a:custGeom>
            <a:avLst/>
            <a:gdLst/>
            <a:ahLst/>
            <a:cxnLst/>
            <a:rect l="l" t="t" r="r" b="b"/>
            <a:pathLst>
              <a:path w="110793" h="91933" extrusionOk="0">
                <a:moveTo>
                  <a:pt x="50743" y="6275"/>
                </a:moveTo>
                <a:cubicBezTo>
                  <a:pt x="53200" y="6275"/>
                  <a:pt x="56857" y="7419"/>
                  <a:pt x="59430" y="8276"/>
                </a:cubicBezTo>
                <a:cubicBezTo>
                  <a:pt x="59393" y="8455"/>
                  <a:pt x="59374" y="8636"/>
                  <a:pt x="59374" y="8815"/>
                </a:cubicBezTo>
                <a:cubicBezTo>
                  <a:pt x="57073" y="8172"/>
                  <a:pt x="54732" y="7731"/>
                  <a:pt x="52420" y="7679"/>
                </a:cubicBezTo>
                <a:cubicBezTo>
                  <a:pt x="52191" y="7535"/>
                  <a:pt x="51975" y="7387"/>
                  <a:pt x="51744" y="7243"/>
                </a:cubicBezTo>
                <a:cubicBezTo>
                  <a:pt x="51131" y="6867"/>
                  <a:pt x="50503" y="6708"/>
                  <a:pt x="49899" y="6708"/>
                </a:cubicBezTo>
                <a:cubicBezTo>
                  <a:pt x="49727" y="6708"/>
                  <a:pt x="49555" y="6719"/>
                  <a:pt x="49387" y="6743"/>
                </a:cubicBezTo>
                <a:cubicBezTo>
                  <a:pt x="49259" y="6667"/>
                  <a:pt x="49139" y="6623"/>
                  <a:pt x="49022" y="6623"/>
                </a:cubicBezTo>
                <a:cubicBezTo>
                  <a:pt x="48943" y="6623"/>
                  <a:pt x="48867" y="6647"/>
                  <a:pt x="48795" y="6691"/>
                </a:cubicBezTo>
                <a:cubicBezTo>
                  <a:pt x="49263" y="6395"/>
                  <a:pt x="49940" y="6275"/>
                  <a:pt x="50743" y="6275"/>
                </a:cubicBezTo>
                <a:close/>
                <a:moveTo>
                  <a:pt x="80740" y="16318"/>
                </a:moveTo>
                <a:lnTo>
                  <a:pt x="80740" y="16318"/>
                </a:lnTo>
                <a:cubicBezTo>
                  <a:pt x="84017" y="17727"/>
                  <a:pt x="87121" y="19182"/>
                  <a:pt x="90214" y="20887"/>
                </a:cubicBezTo>
                <a:cubicBezTo>
                  <a:pt x="92648" y="22231"/>
                  <a:pt x="95072" y="23584"/>
                  <a:pt x="97381" y="25064"/>
                </a:cubicBezTo>
                <a:cubicBezTo>
                  <a:pt x="95116" y="23708"/>
                  <a:pt x="92687" y="22528"/>
                  <a:pt x="90386" y="21443"/>
                </a:cubicBezTo>
                <a:cubicBezTo>
                  <a:pt x="87382" y="20027"/>
                  <a:pt x="84293" y="18730"/>
                  <a:pt x="81188" y="17466"/>
                </a:cubicBezTo>
                <a:cubicBezTo>
                  <a:pt x="81068" y="17066"/>
                  <a:pt x="80916" y="16686"/>
                  <a:pt x="80740" y="16318"/>
                </a:cubicBezTo>
                <a:close/>
                <a:moveTo>
                  <a:pt x="83589" y="25417"/>
                </a:moveTo>
                <a:lnTo>
                  <a:pt x="83589" y="25417"/>
                </a:lnTo>
                <a:cubicBezTo>
                  <a:pt x="86362" y="26565"/>
                  <a:pt x="89878" y="27965"/>
                  <a:pt x="92883" y="29734"/>
                </a:cubicBezTo>
                <a:cubicBezTo>
                  <a:pt x="91459" y="29509"/>
                  <a:pt x="90022" y="29221"/>
                  <a:pt x="88591" y="28874"/>
                </a:cubicBezTo>
                <a:cubicBezTo>
                  <a:pt x="88399" y="28802"/>
                  <a:pt x="88202" y="28726"/>
                  <a:pt x="88006" y="28650"/>
                </a:cubicBezTo>
                <a:cubicBezTo>
                  <a:pt x="86554" y="27553"/>
                  <a:pt x="85081" y="26477"/>
                  <a:pt x="83589" y="25417"/>
                </a:cubicBezTo>
                <a:close/>
                <a:moveTo>
                  <a:pt x="20022" y="28573"/>
                </a:moveTo>
                <a:cubicBezTo>
                  <a:pt x="21687" y="28573"/>
                  <a:pt x="23488" y="29394"/>
                  <a:pt x="25108" y="30374"/>
                </a:cubicBezTo>
                <a:cubicBezTo>
                  <a:pt x="25688" y="31262"/>
                  <a:pt x="26332" y="32135"/>
                  <a:pt x="27017" y="32979"/>
                </a:cubicBezTo>
                <a:cubicBezTo>
                  <a:pt x="26949" y="32942"/>
                  <a:pt x="26873" y="32899"/>
                  <a:pt x="26801" y="32859"/>
                </a:cubicBezTo>
                <a:cubicBezTo>
                  <a:pt x="24384" y="31514"/>
                  <a:pt x="21199" y="30130"/>
                  <a:pt x="17918" y="29322"/>
                </a:cubicBezTo>
                <a:cubicBezTo>
                  <a:pt x="18086" y="29073"/>
                  <a:pt x="18338" y="28885"/>
                  <a:pt x="18683" y="28774"/>
                </a:cubicBezTo>
                <a:cubicBezTo>
                  <a:pt x="19115" y="28634"/>
                  <a:pt x="19562" y="28573"/>
                  <a:pt x="20022" y="28573"/>
                </a:cubicBezTo>
                <a:close/>
                <a:moveTo>
                  <a:pt x="20775" y="36552"/>
                </a:moveTo>
                <a:cubicBezTo>
                  <a:pt x="21299" y="36800"/>
                  <a:pt x="21799" y="37048"/>
                  <a:pt x="22263" y="37288"/>
                </a:cubicBezTo>
                <a:cubicBezTo>
                  <a:pt x="22183" y="37572"/>
                  <a:pt x="22119" y="37856"/>
                  <a:pt x="22063" y="38140"/>
                </a:cubicBezTo>
                <a:cubicBezTo>
                  <a:pt x="21603" y="37604"/>
                  <a:pt x="21175" y="37076"/>
                  <a:pt x="20775" y="36552"/>
                </a:cubicBezTo>
                <a:close/>
                <a:moveTo>
                  <a:pt x="29277" y="41930"/>
                </a:moveTo>
                <a:lnTo>
                  <a:pt x="29277" y="41930"/>
                </a:lnTo>
                <a:cubicBezTo>
                  <a:pt x="30378" y="42705"/>
                  <a:pt x="31414" y="43542"/>
                  <a:pt x="32386" y="44430"/>
                </a:cubicBezTo>
                <a:cubicBezTo>
                  <a:pt x="31710" y="44526"/>
                  <a:pt x="31070" y="44766"/>
                  <a:pt x="30526" y="45106"/>
                </a:cubicBezTo>
                <a:cubicBezTo>
                  <a:pt x="29946" y="44066"/>
                  <a:pt x="29505" y="43001"/>
                  <a:pt x="29277" y="41930"/>
                </a:cubicBezTo>
                <a:close/>
                <a:moveTo>
                  <a:pt x="11292" y="34587"/>
                </a:moveTo>
                <a:cubicBezTo>
                  <a:pt x="12905" y="38401"/>
                  <a:pt x="16042" y="42149"/>
                  <a:pt x="18174" y="44350"/>
                </a:cubicBezTo>
                <a:cubicBezTo>
                  <a:pt x="18270" y="44450"/>
                  <a:pt x="18374" y="44554"/>
                  <a:pt x="18474" y="44658"/>
                </a:cubicBezTo>
                <a:cubicBezTo>
                  <a:pt x="17710" y="44942"/>
                  <a:pt x="17078" y="45466"/>
                  <a:pt x="16733" y="46166"/>
                </a:cubicBezTo>
                <a:cubicBezTo>
                  <a:pt x="16077" y="45618"/>
                  <a:pt x="15337" y="45387"/>
                  <a:pt x="14621" y="45387"/>
                </a:cubicBezTo>
                <a:cubicBezTo>
                  <a:pt x="12788" y="45387"/>
                  <a:pt x="11112" y="46911"/>
                  <a:pt x="11361" y="48635"/>
                </a:cubicBezTo>
                <a:cubicBezTo>
                  <a:pt x="9872" y="45282"/>
                  <a:pt x="9040" y="41753"/>
                  <a:pt x="9195" y="38072"/>
                </a:cubicBezTo>
                <a:cubicBezTo>
                  <a:pt x="9280" y="36111"/>
                  <a:pt x="10088" y="35051"/>
                  <a:pt x="11292" y="34587"/>
                </a:cubicBezTo>
                <a:close/>
                <a:moveTo>
                  <a:pt x="71694" y="42469"/>
                </a:moveTo>
                <a:lnTo>
                  <a:pt x="71694" y="42469"/>
                </a:lnTo>
                <a:cubicBezTo>
                  <a:pt x="72497" y="42633"/>
                  <a:pt x="73310" y="42781"/>
                  <a:pt x="74122" y="42918"/>
                </a:cubicBezTo>
                <a:cubicBezTo>
                  <a:pt x="77167" y="44783"/>
                  <a:pt x="80104" y="46766"/>
                  <a:pt x="82957" y="48859"/>
                </a:cubicBezTo>
                <a:cubicBezTo>
                  <a:pt x="82728" y="48831"/>
                  <a:pt x="82497" y="48807"/>
                  <a:pt x="82272" y="48775"/>
                </a:cubicBezTo>
                <a:cubicBezTo>
                  <a:pt x="81516" y="48679"/>
                  <a:pt x="80760" y="48555"/>
                  <a:pt x="80008" y="48427"/>
                </a:cubicBezTo>
                <a:cubicBezTo>
                  <a:pt x="78911" y="47831"/>
                  <a:pt x="77823" y="47223"/>
                  <a:pt x="76739" y="46611"/>
                </a:cubicBezTo>
                <a:cubicBezTo>
                  <a:pt x="75075" y="45219"/>
                  <a:pt x="73394" y="43834"/>
                  <a:pt x="71694" y="42469"/>
                </a:cubicBezTo>
                <a:close/>
                <a:moveTo>
                  <a:pt x="98873" y="50120"/>
                </a:moveTo>
                <a:cubicBezTo>
                  <a:pt x="99269" y="51124"/>
                  <a:pt x="99529" y="52140"/>
                  <a:pt x="99617" y="53156"/>
                </a:cubicBezTo>
                <a:cubicBezTo>
                  <a:pt x="99053" y="52153"/>
                  <a:pt x="98397" y="51164"/>
                  <a:pt x="97673" y="50192"/>
                </a:cubicBezTo>
                <a:lnTo>
                  <a:pt x="97673" y="50192"/>
                </a:lnTo>
                <a:cubicBezTo>
                  <a:pt x="97780" y="50199"/>
                  <a:pt x="97889" y="50203"/>
                  <a:pt x="97996" y="50203"/>
                </a:cubicBezTo>
                <a:cubicBezTo>
                  <a:pt x="98297" y="50203"/>
                  <a:pt x="98589" y="50175"/>
                  <a:pt x="98873" y="50120"/>
                </a:cubicBezTo>
                <a:close/>
                <a:moveTo>
                  <a:pt x="40269" y="55789"/>
                </a:moveTo>
                <a:cubicBezTo>
                  <a:pt x="41144" y="56349"/>
                  <a:pt x="42025" y="56906"/>
                  <a:pt x="42906" y="57466"/>
                </a:cubicBezTo>
                <a:cubicBezTo>
                  <a:pt x="43946" y="58962"/>
                  <a:pt x="44994" y="60439"/>
                  <a:pt x="46074" y="61859"/>
                </a:cubicBezTo>
                <a:cubicBezTo>
                  <a:pt x="44001" y="59867"/>
                  <a:pt x="41981" y="57830"/>
                  <a:pt x="39957" y="55797"/>
                </a:cubicBezTo>
                <a:cubicBezTo>
                  <a:pt x="40060" y="55797"/>
                  <a:pt x="40164" y="55793"/>
                  <a:pt x="40269" y="55789"/>
                </a:cubicBezTo>
                <a:close/>
                <a:moveTo>
                  <a:pt x="57753" y="48007"/>
                </a:moveTo>
                <a:lnTo>
                  <a:pt x="57753" y="48007"/>
                </a:lnTo>
                <a:cubicBezTo>
                  <a:pt x="59162" y="48567"/>
                  <a:pt x="60602" y="49111"/>
                  <a:pt x="62054" y="49640"/>
                </a:cubicBezTo>
                <a:cubicBezTo>
                  <a:pt x="66556" y="52604"/>
                  <a:pt x="71165" y="55429"/>
                  <a:pt x="75699" y="58046"/>
                </a:cubicBezTo>
                <a:cubicBezTo>
                  <a:pt x="76783" y="58670"/>
                  <a:pt x="78611" y="59623"/>
                  <a:pt x="80784" y="60587"/>
                </a:cubicBezTo>
                <a:cubicBezTo>
                  <a:pt x="82449" y="62083"/>
                  <a:pt x="84265" y="63804"/>
                  <a:pt x="85125" y="65744"/>
                </a:cubicBezTo>
                <a:cubicBezTo>
                  <a:pt x="83757" y="65556"/>
                  <a:pt x="82416" y="65168"/>
                  <a:pt x="81100" y="64672"/>
                </a:cubicBezTo>
                <a:cubicBezTo>
                  <a:pt x="74370" y="60947"/>
                  <a:pt x="68156" y="56474"/>
                  <a:pt x="61879" y="52076"/>
                </a:cubicBezTo>
                <a:cubicBezTo>
                  <a:pt x="60594" y="50676"/>
                  <a:pt x="59206" y="49324"/>
                  <a:pt x="57753" y="48007"/>
                </a:cubicBezTo>
                <a:close/>
                <a:moveTo>
                  <a:pt x="58690" y="67497"/>
                </a:moveTo>
                <a:cubicBezTo>
                  <a:pt x="62311" y="69802"/>
                  <a:pt x="65919" y="72114"/>
                  <a:pt x="69505" y="74455"/>
                </a:cubicBezTo>
                <a:cubicBezTo>
                  <a:pt x="69521" y="74479"/>
                  <a:pt x="69533" y="74503"/>
                  <a:pt x="69548" y="74527"/>
                </a:cubicBezTo>
                <a:cubicBezTo>
                  <a:pt x="68076" y="73630"/>
                  <a:pt x="66648" y="72775"/>
                  <a:pt x="65284" y="72010"/>
                </a:cubicBezTo>
                <a:cubicBezTo>
                  <a:pt x="63587" y="71062"/>
                  <a:pt x="61827" y="70193"/>
                  <a:pt x="60038" y="69353"/>
                </a:cubicBezTo>
                <a:cubicBezTo>
                  <a:pt x="59594" y="68721"/>
                  <a:pt x="59142" y="68101"/>
                  <a:pt x="58690" y="67497"/>
                </a:cubicBezTo>
                <a:close/>
                <a:moveTo>
                  <a:pt x="30729" y="77800"/>
                </a:moveTo>
                <a:cubicBezTo>
                  <a:pt x="34134" y="80208"/>
                  <a:pt x="37656" y="82513"/>
                  <a:pt x="41240" y="84742"/>
                </a:cubicBezTo>
                <a:cubicBezTo>
                  <a:pt x="37235" y="83349"/>
                  <a:pt x="33743" y="80681"/>
                  <a:pt x="30729" y="77800"/>
                </a:cubicBezTo>
                <a:close/>
                <a:moveTo>
                  <a:pt x="50300" y="1"/>
                </a:moveTo>
                <a:cubicBezTo>
                  <a:pt x="47687" y="1"/>
                  <a:pt x="45246" y="557"/>
                  <a:pt x="43441" y="2138"/>
                </a:cubicBezTo>
                <a:cubicBezTo>
                  <a:pt x="40832" y="4418"/>
                  <a:pt x="41004" y="6967"/>
                  <a:pt x="42425" y="9319"/>
                </a:cubicBezTo>
                <a:cubicBezTo>
                  <a:pt x="39384" y="7820"/>
                  <a:pt x="36391" y="6263"/>
                  <a:pt x="33506" y="4590"/>
                </a:cubicBezTo>
                <a:cubicBezTo>
                  <a:pt x="32866" y="4218"/>
                  <a:pt x="32222" y="4058"/>
                  <a:pt x="31614" y="4058"/>
                </a:cubicBezTo>
                <a:cubicBezTo>
                  <a:pt x="28862" y="4058"/>
                  <a:pt x="26849" y="7367"/>
                  <a:pt x="29065" y="9364"/>
                </a:cubicBezTo>
                <a:cubicBezTo>
                  <a:pt x="30686" y="10824"/>
                  <a:pt x="32394" y="12172"/>
                  <a:pt x="34162" y="13445"/>
                </a:cubicBezTo>
                <a:cubicBezTo>
                  <a:pt x="32682" y="14130"/>
                  <a:pt x="32122" y="15482"/>
                  <a:pt x="32394" y="16918"/>
                </a:cubicBezTo>
                <a:cubicBezTo>
                  <a:pt x="32410" y="17002"/>
                  <a:pt x="32439" y="17082"/>
                  <a:pt x="32454" y="17166"/>
                </a:cubicBezTo>
                <a:cubicBezTo>
                  <a:pt x="31482" y="16970"/>
                  <a:pt x="30498" y="16854"/>
                  <a:pt x="29510" y="16854"/>
                </a:cubicBezTo>
                <a:cubicBezTo>
                  <a:pt x="29438" y="16854"/>
                  <a:pt x="29366" y="16854"/>
                  <a:pt x="29294" y="16858"/>
                </a:cubicBezTo>
                <a:cubicBezTo>
                  <a:pt x="25996" y="16914"/>
                  <a:pt x="23900" y="18715"/>
                  <a:pt x="23032" y="20975"/>
                </a:cubicBezTo>
                <a:cubicBezTo>
                  <a:pt x="22347" y="21391"/>
                  <a:pt x="21855" y="21995"/>
                  <a:pt x="21747" y="22736"/>
                </a:cubicBezTo>
                <a:cubicBezTo>
                  <a:pt x="21095" y="22643"/>
                  <a:pt x="20443" y="22595"/>
                  <a:pt x="19795" y="22591"/>
                </a:cubicBezTo>
                <a:cubicBezTo>
                  <a:pt x="17458" y="22591"/>
                  <a:pt x="15154" y="23244"/>
                  <a:pt x="12988" y="24833"/>
                </a:cubicBezTo>
                <a:cubicBezTo>
                  <a:pt x="11472" y="25945"/>
                  <a:pt x="10668" y="27297"/>
                  <a:pt x="10380" y="28781"/>
                </a:cubicBezTo>
                <a:cubicBezTo>
                  <a:pt x="7627" y="29210"/>
                  <a:pt x="5226" y="30518"/>
                  <a:pt x="3690" y="33182"/>
                </a:cubicBezTo>
                <a:cubicBezTo>
                  <a:pt x="0" y="39588"/>
                  <a:pt x="2541" y="47491"/>
                  <a:pt x="6759" y="54305"/>
                </a:cubicBezTo>
                <a:cubicBezTo>
                  <a:pt x="5222" y="54873"/>
                  <a:pt x="4118" y="56369"/>
                  <a:pt x="4711" y="57758"/>
                </a:cubicBezTo>
                <a:cubicBezTo>
                  <a:pt x="7111" y="63375"/>
                  <a:pt x="13573" y="67237"/>
                  <a:pt x="19562" y="70585"/>
                </a:cubicBezTo>
                <a:cubicBezTo>
                  <a:pt x="20967" y="72446"/>
                  <a:pt x="22456" y="74247"/>
                  <a:pt x="23952" y="75963"/>
                </a:cubicBezTo>
                <a:cubicBezTo>
                  <a:pt x="28561" y="81249"/>
                  <a:pt x="34843" y="87395"/>
                  <a:pt x="42877" y="88943"/>
                </a:cubicBezTo>
                <a:cubicBezTo>
                  <a:pt x="43045" y="88975"/>
                  <a:pt x="43221" y="88991"/>
                  <a:pt x="43397" y="88991"/>
                </a:cubicBezTo>
                <a:cubicBezTo>
                  <a:pt x="44354" y="88991"/>
                  <a:pt x="45322" y="88518"/>
                  <a:pt x="45538" y="87687"/>
                </a:cubicBezTo>
                <a:cubicBezTo>
                  <a:pt x="45562" y="87595"/>
                  <a:pt x="45570" y="87499"/>
                  <a:pt x="45589" y="87406"/>
                </a:cubicBezTo>
                <a:cubicBezTo>
                  <a:pt x="47862" y="88775"/>
                  <a:pt x="50143" y="90127"/>
                  <a:pt x="52428" y="91464"/>
                </a:cubicBezTo>
                <a:cubicBezTo>
                  <a:pt x="52980" y="91792"/>
                  <a:pt x="53556" y="91932"/>
                  <a:pt x="54117" y="91932"/>
                </a:cubicBezTo>
                <a:cubicBezTo>
                  <a:pt x="55657" y="91932"/>
                  <a:pt x="57065" y="90856"/>
                  <a:pt x="57513" y="89611"/>
                </a:cubicBezTo>
                <a:cubicBezTo>
                  <a:pt x="58854" y="89940"/>
                  <a:pt x="60242" y="90147"/>
                  <a:pt x="61679" y="90204"/>
                </a:cubicBezTo>
                <a:cubicBezTo>
                  <a:pt x="61718" y="90204"/>
                  <a:pt x="61759" y="90208"/>
                  <a:pt x="61799" y="90208"/>
                </a:cubicBezTo>
                <a:cubicBezTo>
                  <a:pt x="62939" y="90208"/>
                  <a:pt x="64307" y="89587"/>
                  <a:pt x="64795" y="88723"/>
                </a:cubicBezTo>
                <a:cubicBezTo>
                  <a:pt x="64959" y="88435"/>
                  <a:pt x="65099" y="88143"/>
                  <a:pt x="65232" y="87846"/>
                </a:cubicBezTo>
                <a:cubicBezTo>
                  <a:pt x="69225" y="89599"/>
                  <a:pt x="73402" y="91015"/>
                  <a:pt x="77895" y="91800"/>
                </a:cubicBezTo>
                <a:cubicBezTo>
                  <a:pt x="78135" y="91844"/>
                  <a:pt x="78375" y="91864"/>
                  <a:pt x="78615" y="91864"/>
                </a:cubicBezTo>
                <a:cubicBezTo>
                  <a:pt x="80928" y="91864"/>
                  <a:pt x="83093" y="90007"/>
                  <a:pt x="82233" y="88115"/>
                </a:cubicBezTo>
                <a:lnTo>
                  <a:pt x="82233" y="88115"/>
                </a:lnTo>
                <a:cubicBezTo>
                  <a:pt x="86297" y="89748"/>
                  <a:pt x="90527" y="90887"/>
                  <a:pt x="94912" y="91048"/>
                </a:cubicBezTo>
                <a:cubicBezTo>
                  <a:pt x="94960" y="91048"/>
                  <a:pt x="95008" y="91052"/>
                  <a:pt x="95056" y="91052"/>
                </a:cubicBezTo>
                <a:cubicBezTo>
                  <a:pt x="97985" y="91052"/>
                  <a:pt x="99697" y="87678"/>
                  <a:pt x="97425" y="86014"/>
                </a:cubicBezTo>
                <a:cubicBezTo>
                  <a:pt x="95289" y="84450"/>
                  <a:pt x="93123" y="82909"/>
                  <a:pt x="90947" y="81381"/>
                </a:cubicBezTo>
                <a:cubicBezTo>
                  <a:pt x="93392" y="81273"/>
                  <a:pt x="95080" y="78456"/>
                  <a:pt x="93684" y="76716"/>
                </a:cubicBezTo>
                <a:lnTo>
                  <a:pt x="93684" y="76716"/>
                </a:lnTo>
                <a:cubicBezTo>
                  <a:pt x="94824" y="77059"/>
                  <a:pt x="95980" y="77379"/>
                  <a:pt x="97165" y="77667"/>
                </a:cubicBezTo>
                <a:cubicBezTo>
                  <a:pt x="97444" y="77732"/>
                  <a:pt x="97732" y="77763"/>
                  <a:pt x="98020" y="77763"/>
                </a:cubicBezTo>
                <a:cubicBezTo>
                  <a:pt x="100249" y="77763"/>
                  <a:pt x="102582" y="75896"/>
                  <a:pt x="101626" y="73966"/>
                </a:cubicBezTo>
                <a:cubicBezTo>
                  <a:pt x="99845" y="70374"/>
                  <a:pt x="97464" y="67148"/>
                  <a:pt x="94720" y="64151"/>
                </a:cubicBezTo>
                <a:lnTo>
                  <a:pt x="94720" y="64151"/>
                </a:lnTo>
                <a:cubicBezTo>
                  <a:pt x="95841" y="64312"/>
                  <a:pt x="96973" y="64432"/>
                  <a:pt x="98129" y="64476"/>
                </a:cubicBezTo>
                <a:lnTo>
                  <a:pt x="98277" y="64476"/>
                </a:lnTo>
                <a:cubicBezTo>
                  <a:pt x="100277" y="64476"/>
                  <a:pt x="101694" y="62995"/>
                  <a:pt x="101794" y="61435"/>
                </a:cubicBezTo>
                <a:cubicBezTo>
                  <a:pt x="101798" y="61407"/>
                  <a:pt x="101794" y="61383"/>
                  <a:pt x="101798" y="61359"/>
                </a:cubicBezTo>
                <a:cubicBezTo>
                  <a:pt x="103911" y="60707"/>
                  <a:pt x="105659" y="59434"/>
                  <a:pt x="106548" y="57285"/>
                </a:cubicBezTo>
                <a:cubicBezTo>
                  <a:pt x="109000" y="51364"/>
                  <a:pt x="104955" y="45071"/>
                  <a:pt x="100469" y="40009"/>
                </a:cubicBezTo>
                <a:cubicBezTo>
                  <a:pt x="99994" y="39173"/>
                  <a:pt x="99422" y="38373"/>
                  <a:pt x="98761" y="37612"/>
                </a:cubicBezTo>
                <a:lnTo>
                  <a:pt x="98761" y="37612"/>
                </a:lnTo>
                <a:cubicBezTo>
                  <a:pt x="99954" y="37744"/>
                  <a:pt x="101174" y="37828"/>
                  <a:pt x="102419" y="37856"/>
                </a:cubicBezTo>
                <a:cubicBezTo>
                  <a:pt x="102450" y="37856"/>
                  <a:pt x="102478" y="37860"/>
                  <a:pt x="102510" y="37860"/>
                </a:cubicBezTo>
                <a:cubicBezTo>
                  <a:pt x="104327" y="37860"/>
                  <a:pt x="105863" y="36608"/>
                  <a:pt x="106119" y="35175"/>
                </a:cubicBezTo>
                <a:cubicBezTo>
                  <a:pt x="108752" y="33999"/>
                  <a:pt x="110792" y="31699"/>
                  <a:pt x="110400" y="29210"/>
                </a:cubicBezTo>
                <a:cubicBezTo>
                  <a:pt x="109824" y="25540"/>
                  <a:pt x="106020" y="22864"/>
                  <a:pt x="102755" y="20667"/>
                </a:cubicBezTo>
                <a:cubicBezTo>
                  <a:pt x="97269" y="16970"/>
                  <a:pt x="91327" y="13781"/>
                  <a:pt x="85081" y="11068"/>
                </a:cubicBezTo>
                <a:cubicBezTo>
                  <a:pt x="77523" y="7783"/>
                  <a:pt x="69817" y="4678"/>
                  <a:pt x="61794" y="2246"/>
                </a:cubicBezTo>
                <a:cubicBezTo>
                  <a:pt x="58666" y="1293"/>
                  <a:pt x="54280" y="1"/>
                  <a:pt x="50300" y="1"/>
                </a:cubicBezTo>
                <a:close/>
              </a:path>
            </a:pathLst>
          </a:custGeom>
          <a:solidFill>
            <a:srgbClr val="FFFFFF">
              <a:alpha val="165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" name="Freeform 14">
            <a:extLst>
              <a:ext uri="{FF2B5EF4-FFF2-40B4-BE49-F238E27FC236}">
                <a16:creationId xmlns:a16="http://schemas.microsoft.com/office/drawing/2014/main" id="{9893C8FD-1CE6-17B9-2B53-8C96CDD105E3}"/>
              </a:ext>
            </a:extLst>
          </p:cNvPr>
          <p:cNvSpPr/>
          <p:nvPr/>
        </p:nvSpPr>
        <p:spPr>
          <a:xfrm rot="20776127">
            <a:off x="-1987077" y="-794133"/>
            <a:ext cx="7509192" cy="3117398"/>
          </a:xfrm>
          <a:custGeom>
            <a:avLst/>
            <a:gdLst/>
            <a:ahLst/>
            <a:cxnLst/>
            <a:rect l="l" t="t" r="r" b="b"/>
            <a:pathLst>
              <a:path w="7037433" h="3122861">
                <a:moveTo>
                  <a:pt x="0" y="0"/>
                </a:moveTo>
                <a:lnTo>
                  <a:pt x="7037433" y="0"/>
                </a:lnTo>
                <a:lnTo>
                  <a:pt x="7037433" y="3122860"/>
                </a:lnTo>
                <a:lnTo>
                  <a:pt x="0" y="312286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ar-SA" dirty="0"/>
          </a:p>
        </p:txBody>
      </p:sp>
      <p:grpSp>
        <p:nvGrpSpPr>
          <p:cNvPr id="13" name="Group 7">
            <a:extLst>
              <a:ext uri="{FF2B5EF4-FFF2-40B4-BE49-F238E27FC236}">
                <a16:creationId xmlns:a16="http://schemas.microsoft.com/office/drawing/2014/main" id="{D6C0B0B6-D4A4-1956-DB78-C57470CD792B}"/>
              </a:ext>
            </a:extLst>
          </p:cNvPr>
          <p:cNvGrpSpPr>
            <a:grpSpLocks noChangeAspect="1"/>
          </p:cNvGrpSpPr>
          <p:nvPr/>
        </p:nvGrpSpPr>
        <p:grpSpPr>
          <a:xfrm>
            <a:off x="229067" y="898665"/>
            <a:ext cx="1051118" cy="1131349"/>
            <a:chOff x="0" y="0"/>
            <a:chExt cx="1366444" cy="1470736"/>
          </a:xfrm>
        </p:grpSpPr>
        <p:sp>
          <p:nvSpPr>
            <p:cNvPr id="14" name="Freeform 8">
              <a:extLst>
                <a:ext uri="{FF2B5EF4-FFF2-40B4-BE49-F238E27FC236}">
                  <a16:creationId xmlns:a16="http://schemas.microsoft.com/office/drawing/2014/main" id="{A52B8ADF-E383-74F0-4525-35E781E7324C}"/>
                </a:ext>
              </a:extLst>
            </p:cNvPr>
            <p:cNvSpPr/>
            <p:nvPr/>
          </p:nvSpPr>
          <p:spPr>
            <a:xfrm>
              <a:off x="713105" y="1010285"/>
              <a:ext cx="342646" cy="194183"/>
            </a:xfrm>
            <a:custGeom>
              <a:avLst/>
              <a:gdLst/>
              <a:ahLst/>
              <a:cxnLst/>
              <a:rect l="l" t="t" r="r" b="b"/>
              <a:pathLst>
                <a:path w="342646" h="194183">
                  <a:moveTo>
                    <a:pt x="324231" y="52959"/>
                  </a:moveTo>
                  <a:lnTo>
                    <a:pt x="40767" y="188087"/>
                  </a:lnTo>
                  <a:cubicBezTo>
                    <a:pt x="27813" y="194183"/>
                    <a:pt x="12446" y="188722"/>
                    <a:pt x="6223" y="175895"/>
                  </a:cubicBezTo>
                  <a:cubicBezTo>
                    <a:pt x="0" y="163068"/>
                    <a:pt x="5588" y="147574"/>
                    <a:pt x="18415" y="141351"/>
                  </a:cubicBezTo>
                  <a:lnTo>
                    <a:pt x="301879" y="6096"/>
                  </a:lnTo>
                  <a:cubicBezTo>
                    <a:pt x="314833" y="0"/>
                    <a:pt x="330200" y="5461"/>
                    <a:pt x="336423" y="18288"/>
                  </a:cubicBezTo>
                  <a:cubicBezTo>
                    <a:pt x="342646" y="31115"/>
                    <a:pt x="337058" y="46609"/>
                    <a:pt x="324231" y="52832"/>
                  </a:cubicBezTo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ar-SA"/>
            </a:p>
          </p:txBody>
        </p:sp>
        <p:sp>
          <p:nvSpPr>
            <p:cNvPr id="15" name="Freeform 9">
              <a:extLst>
                <a:ext uri="{FF2B5EF4-FFF2-40B4-BE49-F238E27FC236}">
                  <a16:creationId xmlns:a16="http://schemas.microsoft.com/office/drawing/2014/main" id="{0CA43ECB-639D-A867-705B-A45E23849A95}"/>
                </a:ext>
              </a:extLst>
            </p:cNvPr>
            <p:cNvSpPr/>
            <p:nvPr/>
          </p:nvSpPr>
          <p:spPr>
            <a:xfrm>
              <a:off x="757682" y="1094613"/>
              <a:ext cx="331470" cy="188976"/>
            </a:xfrm>
            <a:custGeom>
              <a:avLst/>
              <a:gdLst/>
              <a:ahLst/>
              <a:cxnLst/>
              <a:rect l="l" t="t" r="r" b="b"/>
              <a:pathLst>
                <a:path w="331470" h="188976">
                  <a:moveTo>
                    <a:pt x="312928" y="52832"/>
                  </a:moveTo>
                  <a:lnTo>
                    <a:pt x="40767" y="182753"/>
                  </a:lnTo>
                  <a:cubicBezTo>
                    <a:pt x="27813" y="188976"/>
                    <a:pt x="12446" y="183388"/>
                    <a:pt x="6223" y="170561"/>
                  </a:cubicBezTo>
                  <a:cubicBezTo>
                    <a:pt x="0" y="157734"/>
                    <a:pt x="5588" y="142240"/>
                    <a:pt x="18415" y="136017"/>
                  </a:cubicBezTo>
                  <a:lnTo>
                    <a:pt x="290703" y="6096"/>
                  </a:lnTo>
                  <a:cubicBezTo>
                    <a:pt x="303657" y="0"/>
                    <a:pt x="319024" y="5461"/>
                    <a:pt x="325247" y="18288"/>
                  </a:cubicBezTo>
                  <a:cubicBezTo>
                    <a:pt x="331470" y="31115"/>
                    <a:pt x="326009" y="46609"/>
                    <a:pt x="313055" y="52832"/>
                  </a:cubicBezTo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ar-SA"/>
            </a:p>
          </p:txBody>
        </p:sp>
        <p:sp>
          <p:nvSpPr>
            <p:cNvPr id="16" name="Freeform 10">
              <a:extLst>
                <a:ext uri="{FF2B5EF4-FFF2-40B4-BE49-F238E27FC236}">
                  <a16:creationId xmlns:a16="http://schemas.microsoft.com/office/drawing/2014/main" id="{7D47A724-BC1A-872F-1DE3-323AB84A3C00}"/>
                </a:ext>
              </a:extLst>
            </p:cNvPr>
            <p:cNvSpPr/>
            <p:nvPr/>
          </p:nvSpPr>
          <p:spPr>
            <a:xfrm>
              <a:off x="818896" y="1193927"/>
              <a:ext cx="295402" cy="171704"/>
            </a:xfrm>
            <a:custGeom>
              <a:avLst/>
              <a:gdLst/>
              <a:ahLst/>
              <a:cxnLst/>
              <a:rect l="l" t="t" r="r" b="b"/>
              <a:pathLst>
                <a:path w="295402" h="171704">
                  <a:moveTo>
                    <a:pt x="277114" y="52832"/>
                  </a:moveTo>
                  <a:lnTo>
                    <a:pt x="40767" y="165608"/>
                  </a:lnTo>
                  <a:cubicBezTo>
                    <a:pt x="27813" y="171704"/>
                    <a:pt x="12446" y="166243"/>
                    <a:pt x="6223" y="153416"/>
                  </a:cubicBezTo>
                  <a:cubicBezTo>
                    <a:pt x="0" y="140589"/>
                    <a:pt x="5588" y="125095"/>
                    <a:pt x="18415" y="118872"/>
                  </a:cubicBezTo>
                  <a:lnTo>
                    <a:pt x="254762" y="6096"/>
                  </a:lnTo>
                  <a:cubicBezTo>
                    <a:pt x="267716" y="0"/>
                    <a:pt x="283210" y="5461"/>
                    <a:pt x="289306" y="18288"/>
                  </a:cubicBezTo>
                  <a:cubicBezTo>
                    <a:pt x="295402" y="31115"/>
                    <a:pt x="289941" y="46609"/>
                    <a:pt x="277114" y="52832"/>
                  </a:cubicBezTo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ar-SA"/>
            </a:p>
          </p:txBody>
        </p:sp>
        <p:sp>
          <p:nvSpPr>
            <p:cNvPr id="17" name="Freeform 11">
              <a:extLst>
                <a:ext uri="{FF2B5EF4-FFF2-40B4-BE49-F238E27FC236}">
                  <a16:creationId xmlns:a16="http://schemas.microsoft.com/office/drawing/2014/main" id="{9A81601E-E2AF-33D3-B2F6-3778B8A0086E}"/>
                </a:ext>
              </a:extLst>
            </p:cNvPr>
            <p:cNvSpPr/>
            <p:nvPr/>
          </p:nvSpPr>
          <p:spPr>
            <a:xfrm>
              <a:off x="208534" y="216916"/>
              <a:ext cx="910717" cy="986155"/>
            </a:xfrm>
            <a:custGeom>
              <a:avLst/>
              <a:gdLst/>
              <a:ahLst/>
              <a:cxnLst/>
              <a:rect l="l" t="t" r="r" b="b"/>
              <a:pathLst>
                <a:path w="910717" h="986155">
                  <a:moveTo>
                    <a:pt x="539496" y="926719"/>
                  </a:moveTo>
                  <a:lnTo>
                    <a:pt x="791718" y="806450"/>
                  </a:lnTo>
                  <a:cubicBezTo>
                    <a:pt x="786638" y="746506"/>
                    <a:pt x="794639" y="688848"/>
                    <a:pt x="815340" y="634619"/>
                  </a:cubicBezTo>
                  <a:cubicBezTo>
                    <a:pt x="857758" y="524002"/>
                    <a:pt x="854837" y="407924"/>
                    <a:pt x="807085" y="307721"/>
                  </a:cubicBezTo>
                  <a:cubicBezTo>
                    <a:pt x="723646" y="132842"/>
                    <a:pt x="509778" y="59055"/>
                    <a:pt x="329184" y="141097"/>
                  </a:cubicBezTo>
                  <a:lnTo>
                    <a:pt x="312801" y="148844"/>
                  </a:lnTo>
                  <a:cubicBezTo>
                    <a:pt x="136017" y="237236"/>
                    <a:pt x="58801" y="450088"/>
                    <a:pt x="141224" y="622935"/>
                  </a:cubicBezTo>
                  <a:cubicBezTo>
                    <a:pt x="190119" y="725043"/>
                    <a:pt x="278638" y="800354"/>
                    <a:pt x="391160" y="837057"/>
                  </a:cubicBezTo>
                  <a:cubicBezTo>
                    <a:pt x="446405" y="855091"/>
                    <a:pt x="496316" y="885190"/>
                    <a:pt x="539623" y="926846"/>
                  </a:cubicBezTo>
                  <a:moveTo>
                    <a:pt x="830707" y="845439"/>
                  </a:moveTo>
                  <a:lnTo>
                    <a:pt x="545338" y="981329"/>
                  </a:lnTo>
                  <a:cubicBezTo>
                    <a:pt x="535178" y="986155"/>
                    <a:pt x="523240" y="983996"/>
                    <a:pt x="515493" y="975868"/>
                  </a:cubicBezTo>
                  <a:cubicBezTo>
                    <a:pt x="475107" y="933577"/>
                    <a:pt x="427863" y="903351"/>
                    <a:pt x="375158" y="886206"/>
                  </a:cubicBezTo>
                  <a:cubicBezTo>
                    <a:pt x="249047" y="845185"/>
                    <a:pt x="149733" y="760349"/>
                    <a:pt x="95504" y="647192"/>
                  </a:cubicBezTo>
                  <a:cubicBezTo>
                    <a:pt x="0" y="447040"/>
                    <a:pt x="87757" y="203454"/>
                    <a:pt x="290195" y="102108"/>
                  </a:cubicBezTo>
                  <a:lnTo>
                    <a:pt x="307467" y="93853"/>
                  </a:lnTo>
                  <a:cubicBezTo>
                    <a:pt x="513969" y="0"/>
                    <a:pt x="758571" y="85090"/>
                    <a:pt x="853059" y="283210"/>
                  </a:cubicBezTo>
                  <a:cubicBezTo>
                    <a:pt x="907034" y="396875"/>
                    <a:pt x="910717" y="530860"/>
                    <a:pt x="863854" y="653034"/>
                  </a:cubicBezTo>
                  <a:cubicBezTo>
                    <a:pt x="844042" y="704850"/>
                    <a:pt x="837692" y="760476"/>
                    <a:pt x="845185" y="818515"/>
                  </a:cubicBezTo>
                  <a:cubicBezTo>
                    <a:pt x="846582" y="829691"/>
                    <a:pt x="840740" y="840359"/>
                    <a:pt x="830707" y="845185"/>
                  </a:cubicBezTo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ar-SA"/>
            </a:p>
          </p:txBody>
        </p:sp>
        <p:sp>
          <p:nvSpPr>
            <p:cNvPr id="18" name="Freeform 12">
              <a:extLst>
                <a:ext uri="{FF2B5EF4-FFF2-40B4-BE49-F238E27FC236}">
                  <a16:creationId xmlns:a16="http://schemas.microsoft.com/office/drawing/2014/main" id="{A056F00A-54FC-8E6E-9427-E970ECB41C35}"/>
                </a:ext>
              </a:extLst>
            </p:cNvPr>
            <p:cNvSpPr/>
            <p:nvPr/>
          </p:nvSpPr>
          <p:spPr>
            <a:xfrm>
              <a:off x="740664" y="838581"/>
              <a:ext cx="167513" cy="286258"/>
            </a:xfrm>
            <a:custGeom>
              <a:avLst/>
              <a:gdLst/>
              <a:ahLst/>
              <a:cxnLst/>
              <a:rect l="l" t="t" r="r" b="b"/>
              <a:pathLst>
                <a:path w="167513" h="286258">
                  <a:moveTo>
                    <a:pt x="149225" y="280162"/>
                  </a:moveTo>
                  <a:cubicBezTo>
                    <a:pt x="136271" y="286258"/>
                    <a:pt x="120904" y="280797"/>
                    <a:pt x="114681" y="267970"/>
                  </a:cubicBezTo>
                  <a:lnTo>
                    <a:pt x="6223" y="40767"/>
                  </a:lnTo>
                  <a:cubicBezTo>
                    <a:pt x="0" y="27813"/>
                    <a:pt x="5588" y="12446"/>
                    <a:pt x="18415" y="6223"/>
                  </a:cubicBezTo>
                  <a:cubicBezTo>
                    <a:pt x="31242" y="0"/>
                    <a:pt x="46736" y="5588"/>
                    <a:pt x="52959" y="18415"/>
                  </a:cubicBezTo>
                  <a:lnTo>
                    <a:pt x="161417" y="245618"/>
                  </a:lnTo>
                  <a:cubicBezTo>
                    <a:pt x="167513" y="258572"/>
                    <a:pt x="162052" y="273939"/>
                    <a:pt x="149225" y="280162"/>
                  </a:cubicBezTo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ar-SA"/>
            </a:p>
          </p:txBody>
        </p:sp>
        <p:sp>
          <p:nvSpPr>
            <p:cNvPr id="19" name="Freeform 13">
              <a:extLst>
                <a:ext uri="{FF2B5EF4-FFF2-40B4-BE49-F238E27FC236}">
                  <a16:creationId xmlns:a16="http://schemas.microsoft.com/office/drawing/2014/main" id="{5FA2086A-5560-E12C-B7AA-FF5606239389}"/>
                </a:ext>
              </a:extLst>
            </p:cNvPr>
            <p:cNvSpPr/>
            <p:nvPr/>
          </p:nvSpPr>
          <p:spPr>
            <a:xfrm>
              <a:off x="628269" y="925957"/>
              <a:ext cx="207518" cy="234061"/>
            </a:xfrm>
            <a:custGeom>
              <a:avLst/>
              <a:gdLst/>
              <a:ahLst/>
              <a:cxnLst/>
              <a:rect l="l" t="t" r="r" b="b"/>
              <a:pathLst>
                <a:path w="207518" h="234061">
                  <a:moveTo>
                    <a:pt x="189738" y="229108"/>
                  </a:moveTo>
                  <a:cubicBezTo>
                    <a:pt x="179324" y="234061"/>
                    <a:pt x="166624" y="231648"/>
                    <a:pt x="158877" y="222504"/>
                  </a:cubicBezTo>
                  <a:lnTo>
                    <a:pt x="9271" y="45847"/>
                  </a:lnTo>
                  <a:cubicBezTo>
                    <a:pt x="0" y="34925"/>
                    <a:pt x="1397" y="18542"/>
                    <a:pt x="12319" y="9271"/>
                  </a:cubicBezTo>
                  <a:cubicBezTo>
                    <a:pt x="23241" y="0"/>
                    <a:pt x="39624" y="1397"/>
                    <a:pt x="48768" y="12319"/>
                  </a:cubicBezTo>
                  <a:lnTo>
                    <a:pt x="198247" y="188849"/>
                  </a:lnTo>
                  <a:cubicBezTo>
                    <a:pt x="207518" y="199771"/>
                    <a:pt x="206121" y="216154"/>
                    <a:pt x="195199" y="225298"/>
                  </a:cubicBezTo>
                  <a:lnTo>
                    <a:pt x="191643" y="227965"/>
                  </a:lnTo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ar-SA"/>
            </a:p>
          </p:txBody>
        </p:sp>
        <p:sp>
          <p:nvSpPr>
            <p:cNvPr id="20" name="Freeform 14">
              <a:extLst>
                <a:ext uri="{FF2B5EF4-FFF2-40B4-BE49-F238E27FC236}">
                  <a16:creationId xmlns:a16="http://schemas.microsoft.com/office/drawing/2014/main" id="{F53548DA-17E1-21A5-E9E7-97DF23400F04}"/>
                </a:ext>
              </a:extLst>
            </p:cNvPr>
            <p:cNvSpPr/>
            <p:nvPr/>
          </p:nvSpPr>
          <p:spPr>
            <a:xfrm>
              <a:off x="880872" y="807085"/>
              <a:ext cx="99060" cy="283337"/>
            </a:xfrm>
            <a:custGeom>
              <a:avLst/>
              <a:gdLst/>
              <a:ahLst/>
              <a:cxnLst/>
              <a:rect l="l" t="t" r="r" b="b"/>
              <a:pathLst>
                <a:path w="99060" h="283337">
                  <a:moveTo>
                    <a:pt x="82423" y="278638"/>
                  </a:moveTo>
                  <a:lnTo>
                    <a:pt x="78359" y="280289"/>
                  </a:lnTo>
                  <a:cubicBezTo>
                    <a:pt x="62103" y="283337"/>
                    <a:pt x="48514" y="274193"/>
                    <a:pt x="45847" y="260096"/>
                  </a:cubicBezTo>
                  <a:lnTo>
                    <a:pt x="2667" y="32766"/>
                  </a:lnTo>
                  <a:cubicBezTo>
                    <a:pt x="0" y="18796"/>
                    <a:pt x="9271" y="5080"/>
                    <a:pt x="23241" y="2540"/>
                  </a:cubicBezTo>
                  <a:cubicBezTo>
                    <a:pt x="37211" y="0"/>
                    <a:pt x="50800" y="9144"/>
                    <a:pt x="53594" y="23114"/>
                  </a:cubicBezTo>
                  <a:lnTo>
                    <a:pt x="96774" y="250444"/>
                  </a:lnTo>
                  <a:cubicBezTo>
                    <a:pt x="99060" y="262255"/>
                    <a:pt x="92837" y="273685"/>
                    <a:pt x="82550" y="278638"/>
                  </a:cubicBezTo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ar-SA"/>
            </a:p>
          </p:txBody>
        </p:sp>
        <p:sp>
          <p:nvSpPr>
            <p:cNvPr id="21" name="Freeform 15">
              <a:extLst>
                <a:ext uri="{FF2B5EF4-FFF2-40B4-BE49-F238E27FC236}">
                  <a16:creationId xmlns:a16="http://schemas.microsoft.com/office/drawing/2014/main" id="{7ACEE571-9352-8639-B08B-6FC6B508C2E7}"/>
                </a:ext>
              </a:extLst>
            </p:cNvPr>
            <p:cNvSpPr/>
            <p:nvPr/>
          </p:nvSpPr>
          <p:spPr>
            <a:xfrm>
              <a:off x="586740" y="693674"/>
              <a:ext cx="281305" cy="192151"/>
            </a:xfrm>
            <a:custGeom>
              <a:avLst/>
              <a:gdLst/>
              <a:ahLst/>
              <a:cxnLst/>
              <a:rect l="l" t="t" r="r" b="b"/>
              <a:pathLst>
                <a:path w="281305" h="192151">
                  <a:moveTo>
                    <a:pt x="191770" y="188976"/>
                  </a:moveTo>
                  <a:lnTo>
                    <a:pt x="181356" y="192151"/>
                  </a:lnTo>
                  <a:lnTo>
                    <a:pt x="23241" y="161798"/>
                  </a:lnTo>
                  <a:cubicBezTo>
                    <a:pt x="9144" y="159131"/>
                    <a:pt x="0" y="145542"/>
                    <a:pt x="2667" y="131445"/>
                  </a:cubicBezTo>
                  <a:cubicBezTo>
                    <a:pt x="5334" y="117348"/>
                    <a:pt x="18923" y="108204"/>
                    <a:pt x="33020" y="110871"/>
                  </a:cubicBezTo>
                  <a:lnTo>
                    <a:pt x="166624" y="136525"/>
                  </a:lnTo>
                  <a:lnTo>
                    <a:pt x="228854" y="17526"/>
                  </a:lnTo>
                  <a:cubicBezTo>
                    <a:pt x="235458" y="4826"/>
                    <a:pt x="251206" y="0"/>
                    <a:pt x="263779" y="6604"/>
                  </a:cubicBezTo>
                  <a:cubicBezTo>
                    <a:pt x="276352" y="13208"/>
                    <a:pt x="281305" y="28829"/>
                    <a:pt x="274701" y="41529"/>
                  </a:cubicBezTo>
                  <a:lnTo>
                    <a:pt x="203581" y="177546"/>
                  </a:lnTo>
                  <a:cubicBezTo>
                    <a:pt x="200914" y="182626"/>
                    <a:pt x="196723" y="186563"/>
                    <a:pt x="191770" y="188976"/>
                  </a:cubicBezTo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ar-SA"/>
            </a:p>
          </p:txBody>
        </p:sp>
        <p:sp>
          <p:nvSpPr>
            <p:cNvPr id="22" name="Freeform 16">
              <a:extLst>
                <a:ext uri="{FF2B5EF4-FFF2-40B4-BE49-F238E27FC236}">
                  <a16:creationId xmlns:a16="http://schemas.microsoft.com/office/drawing/2014/main" id="{C0AB4B68-DEC6-12FC-4B2B-B62903D55791}"/>
                </a:ext>
              </a:extLst>
            </p:cNvPr>
            <p:cNvSpPr/>
            <p:nvPr/>
          </p:nvSpPr>
          <p:spPr>
            <a:xfrm>
              <a:off x="555879" y="800735"/>
              <a:ext cx="88265" cy="98806"/>
            </a:xfrm>
            <a:custGeom>
              <a:avLst/>
              <a:gdLst/>
              <a:ahLst/>
              <a:cxnLst/>
              <a:rect l="l" t="t" r="r" b="b"/>
              <a:pathLst>
                <a:path w="88265" h="98806">
                  <a:moveTo>
                    <a:pt x="40513" y="94869"/>
                  </a:moveTo>
                  <a:cubicBezTo>
                    <a:pt x="32385" y="98806"/>
                    <a:pt x="22352" y="98298"/>
                    <a:pt x="14478" y="92710"/>
                  </a:cubicBezTo>
                  <a:cubicBezTo>
                    <a:pt x="2794" y="84455"/>
                    <a:pt x="0" y="68326"/>
                    <a:pt x="8128" y="56642"/>
                  </a:cubicBezTo>
                  <a:lnTo>
                    <a:pt x="37719" y="14478"/>
                  </a:lnTo>
                  <a:cubicBezTo>
                    <a:pt x="45974" y="2794"/>
                    <a:pt x="62103" y="0"/>
                    <a:pt x="73787" y="8128"/>
                  </a:cubicBezTo>
                  <a:cubicBezTo>
                    <a:pt x="85471" y="16256"/>
                    <a:pt x="88265" y="32512"/>
                    <a:pt x="80137" y="44196"/>
                  </a:cubicBezTo>
                  <a:lnTo>
                    <a:pt x="50546" y="86360"/>
                  </a:lnTo>
                  <a:cubicBezTo>
                    <a:pt x="47879" y="90170"/>
                    <a:pt x="44450" y="92964"/>
                    <a:pt x="40513" y="94869"/>
                  </a:cubicBezTo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ar-SA"/>
            </a:p>
          </p:txBody>
        </p:sp>
        <p:sp>
          <p:nvSpPr>
            <p:cNvPr id="23" name="Freeform 17">
              <a:extLst>
                <a:ext uri="{FF2B5EF4-FFF2-40B4-BE49-F238E27FC236}">
                  <a16:creationId xmlns:a16="http://schemas.microsoft.com/office/drawing/2014/main" id="{91113568-221E-7E27-2FDE-CA38F3A303F4}"/>
                </a:ext>
              </a:extLst>
            </p:cNvPr>
            <p:cNvSpPr/>
            <p:nvPr/>
          </p:nvSpPr>
          <p:spPr>
            <a:xfrm>
              <a:off x="811784" y="696595"/>
              <a:ext cx="104902" cy="56388"/>
            </a:xfrm>
            <a:custGeom>
              <a:avLst/>
              <a:gdLst/>
              <a:ahLst/>
              <a:cxnLst/>
              <a:rect l="l" t="t" r="r" b="b"/>
              <a:pathLst>
                <a:path w="104902" h="56388">
                  <a:moveTo>
                    <a:pt x="89281" y="53594"/>
                  </a:moveTo>
                  <a:lnTo>
                    <a:pt x="81026" y="56388"/>
                  </a:lnTo>
                  <a:lnTo>
                    <a:pt x="25019" y="52578"/>
                  </a:lnTo>
                  <a:cubicBezTo>
                    <a:pt x="10795" y="51562"/>
                    <a:pt x="0" y="39243"/>
                    <a:pt x="889" y="25019"/>
                  </a:cubicBezTo>
                  <a:cubicBezTo>
                    <a:pt x="1778" y="10795"/>
                    <a:pt x="14224" y="0"/>
                    <a:pt x="28448" y="889"/>
                  </a:cubicBezTo>
                  <a:lnTo>
                    <a:pt x="79883" y="4445"/>
                  </a:lnTo>
                  <a:cubicBezTo>
                    <a:pt x="94107" y="5461"/>
                    <a:pt x="104902" y="17780"/>
                    <a:pt x="104013" y="32004"/>
                  </a:cubicBezTo>
                  <a:cubicBezTo>
                    <a:pt x="103378" y="41656"/>
                    <a:pt x="97409" y="49784"/>
                    <a:pt x="89281" y="53594"/>
                  </a:cubicBezTo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ar-SA"/>
            </a:p>
          </p:txBody>
        </p:sp>
        <p:sp>
          <p:nvSpPr>
            <p:cNvPr id="24" name="Freeform 18">
              <a:extLst>
                <a:ext uri="{FF2B5EF4-FFF2-40B4-BE49-F238E27FC236}">
                  <a16:creationId xmlns:a16="http://schemas.microsoft.com/office/drawing/2014/main" id="{5B7706A2-9E29-E813-A592-72CCFE5461EA}"/>
                </a:ext>
              </a:extLst>
            </p:cNvPr>
            <p:cNvSpPr/>
            <p:nvPr/>
          </p:nvSpPr>
          <p:spPr>
            <a:xfrm>
              <a:off x="713232" y="1010412"/>
              <a:ext cx="414528" cy="401828"/>
            </a:xfrm>
            <a:custGeom>
              <a:avLst/>
              <a:gdLst/>
              <a:ahLst/>
              <a:cxnLst/>
              <a:rect l="l" t="t" r="r" b="b"/>
              <a:pathLst>
                <a:path w="414528" h="401828">
                  <a:moveTo>
                    <a:pt x="64008" y="176911"/>
                  </a:moveTo>
                  <a:lnTo>
                    <a:pt x="119126" y="292354"/>
                  </a:lnTo>
                  <a:cubicBezTo>
                    <a:pt x="123825" y="302133"/>
                    <a:pt x="131953" y="309880"/>
                    <a:pt x="142113" y="313944"/>
                  </a:cubicBezTo>
                  <a:lnTo>
                    <a:pt x="201422" y="337693"/>
                  </a:lnTo>
                  <a:cubicBezTo>
                    <a:pt x="228219" y="348488"/>
                    <a:pt x="258572" y="347472"/>
                    <a:pt x="284734" y="335026"/>
                  </a:cubicBezTo>
                  <a:cubicBezTo>
                    <a:pt x="310896" y="322580"/>
                    <a:pt x="330708" y="299593"/>
                    <a:pt x="339217" y="271907"/>
                  </a:cubicBezTo>
                  <a:lnTo>
                    <a:pt x="358013" y="210820"/>
                  </a:lnTo>
                  <a:cubicBezTo>
                    <a:pt x="361188" y="200406"/>
                    <a:pt x="360426" y="189230"/>
                    <a:pt x="355727" y="179451"/>
                  </a:cubicBezTo>
                  <a:lnTo>
                    <a:pt x="300609" y="64008"/>
                  </a:lnTo>
                  <a:close/>
                  <a:moveTo>
                    <a:pt x="306959" y="381762"/>
                  </a:moveTo>
                  <a:cubicBezTo>
                    <a:pt x="267843" y="400431"/>
                    <a:pt x="222250" y="401828"/>
                    <a:pt x="182118" y="385826"/>
                  </a:cubicBezTo>
                  <a:lnTo>
                    <a:pt x="122809" y="362077"/>
                  </a:lnTo>
                  <a:cubicBezTo>
                    <a:pt x="100584" y="353187"/>
                    <a:pt x="82677" y="336296"/>
                    <a:pt x="72390" y="314706"/>
                  </a:cubicBezTo>
                  <a:lnTo>
                    <a:pt x="6096" y="175768"/>
                  </a:lnTo>
                  <a:cubicBezTo>
                    <a:pt x="0" y="162814"/>
                    <a:pt x="5461" y="147447"/>
                    <a:pt x="18288" y="141224"/>
                  </a:cubicBezTo>
                  <a:lnTo>
                    <a:pt x="301752" y="6096"/>
                  </a:lnTo>
                  <a:cubicBezTo>
                    <a:pt x="314706" y="0"/>
                    <a:pt x="330073" y="5461"/>
                    <a:pt x="336296" y="18288"/>
                  </a:cubicBezTo>
                  <a:lnTo>
                    <a:pt x="402463" y="157099"/>
                  </a:lnTo>
                  <a:cubicBezTo>
                    <a:pt x="412750" y="178689"/>
                    <a:pt x="414528" y="203200"/>
                    <a:pt x="407543" y="226060"/>
                  </a:cubicBezTo>
                  <a:lnTo>
                    <a:pt x="388747" y="287147"/>
                  </a:lnTo>
                  <a:cubicBezTo>
                    <a:pt x="375920" y="328549"/>
                    <a:pt x="346202" y="362966"/>
                    <a:pt x="307086" y="381635"/>
                  </a:cubicBezTo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ar-SA"/>
            </a:p>
          </p:txBody>
        </p:sp>
        <p:sp>
          <p:nvSpPr>
            <p:cNvPr id="25" name="Freeform 19">
              <a:extLst>
                <a:ext uri="{FF2B5EF4-FFF2-40B4-BE49-F238E27FC236}">
                  <a16:creationId xmlns:a16="http://schemas.microsoft.com/office/drawing/2014/main" id="{7CA63131-A0A8-0015-39E0-5F1BC4CCF4CC}"/>
                </a:ext>
              </a:extLst>
            </p:cNvPr>
            <p:cNvSpPr/>
            <p:nvPr/>
          </p:nvSpPr>
          <p:spPr>
            <a:xfrm>
              <a:off x="396240" y="117602"/>
              <a:ext cx="97917" cy="140843"/>
            </a:xfrm>
            <a:custGeom>
              <a:avLst/>
              <a:gdLst/>
              <a:ahLst/>
              <a:cxnLst/>
              <a:rect l="l" t="t" r="r" b="b"/>
              <a:pathLst>
                <a:path w="97917" h="140843">
                  <a:moveTo>
                    <a:pt x="79629" y="134747"/>
                  </a:moveTo>
                  <a:cubicBezTo>
                    <a:pt x="66675" y="140843"/>
                    <a:pt x="51308" y="135382"/>
                    <a:pt x="45085" y="122555"/>
                  </a:cubicBezTo>
                  <a:lnTo>
                    <a:pt x="6096" y="40767"/>
                  </a:lnTo>
                  <a:cubicBezTo>
                    <a:pt x="0" y="27813"/>
                    <a:pt x="5461" y="12446"/>
                    <a:pt x="18288" y="6223"/>
                  </a:cubicBezTo>
                  <a:cubicBezTo>
                    <a:pt x="31115" y="0"/>
                    <a:pt x="46609" y="5588"/>
                    <a:pt x="52832" y="18415"/>
                  </a:cubicBezTo>
                  <a:lnTo>
                    <a:pt x="91821" y="100203"/>
                  </a:lnTo>
                  <a:cubicBezTo>
                    <a:pt x="97917" y="113157"/>
                    <a:pt x="92456" y="128524"/>
                    <a:pt x="79629" y="134747"/>
                  </a:cubicBezTo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ar-SA"/>
            </a:p>
          </p:txBody>
        </p:sp>
        <p:sp>
          <p:nvSpPr>
            <p:cNvPr id="26" name="Freeform 20">
              <a:extLst>
                <a:ext uri="{FF2B5EF4-FFF2-40B4-BE49-F238E27FC236}">
                  <a16:creationId xmlns:a16="http://schemas.microsoft.com/office/drawing/2014/main" id="{58260F45-A310-F2CC-E08C-0E4288BCC65E}"/>
                </a:ext>
              </a:extLst>
            </p:cNvPr>
            <p:cNvSpPr/>
            <p:nvPr/>
          </p:nvSpPr>
          <p:spPr>
            <a:xfrm>
              <a:off x="211328" y="257556"/>
              <a:ext cx="125222" cy="117348"/>
            </a:xfrm>
            <a:custGeom>
              <a:avLst/>
              <a:gdLst/>
              <a:ahLst/>
              <a:cxnLst/>
              <a:rect l="l" t="t" r="r" b="b"/>
              <a:pathLst>
                <a:path w="125222" h="117348">
                  <a:moveTo>
                    <a:pt x="107442" y="113030"/>
                  </a:moveTo>
                  <a:cubicBezTo>
                    <a:pt x="98298" y="117348"/>
                    <a:pt x="86995" y="116078"/>
                    <a:pt x="78994" y="108839"/>
                  </a:cubicBezTo>
                  <a:lnTo>
                    <a:pt x="11557" y="48133"/>
                  </a:lnTo>
                  <a:cubicBezTo>
                    <a:pt x="889" y="38608"/>
                    <a:pt x="0" y="22225"/>
                    <a:pt x="9652" y="11557"/>
                  </a:cubicBezTo>
                  <a:cubicBezTo>
                    <a:pt x="19304" y="889"/>
                    <a:pt x="35560" y="0"/>
                    <a:pt x="46228" y="9652"/>
                  </a:cubicBezTo>
                  <a:lnTo>
                    <a:pt x="113665" y="70358"/>
                  </a:lnTo>
                  <a:cubicBezTo>
                    <a:pt x="124333" y="79883"/>
                    <a:pt x="125222" y="96266"/>
                    <a:pt x="115570" y="106934"/>
                  </a:cubicBezTo>
                  <a:lnTo>
                    <a:pt x="110490" y="111506"/>
                  </a:lnTo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ar-SA"/>
            </a:p>
          </p:txBody>
        </p:sp>
        <p:sp>
          <p:nvSpPr>
            <p:cNvPr id="27" name="Freeform 21">
              <a:extLst>
                <a:ext uri="{FF2B5EF4-FFF2-40B4-BE49-F238E27FC236}">
                  <a16:creationId xmlns:a16="http://schemas.microsoft.com/office/drawing/2014/main" id="{EEF8FCE4-281D-BE5E-8C17-847041E19A72}"/>
                </a:ext>
              </a:extLst>
            </p:cNvPr>
            <p:cNvSpPr/>
            <p:nvPr/>
          </p:nvSpPr>
          <p:spPr>
            <a:xfrm>
              <a:off x="92837" y="457073"/>
              <a:ext cx="143891" cy="86233"/>
            </a:xfrm>
            <a:custGeom>
              <a:avLst/>
              <a:gdLst/>
              <a:ahLst/>
              <a:cxnLst/>
              <a:rect l="l" t="t" r="r" b="b"/>
              <a:pathLst>
                <a:path w="143891" h="86233">
                  <a:moveTo>
                    <a:pt x="125857" y="82804"/>
                  </a:moveTo>
                  <a:lnTo>
                    <a:pt x="112776" y="86233"/>
                  </a:lnTo>
                  <a:lnTo>
                    <a:pt x="20574" y="53594"/>
                  </a:lnTo>
                  <a:cubicBezTo>
                    <a:pt x="7112" y="48768"/>
                    <a:pt x="0" y="34036"/>
                    <a:pt x="4826" y="20574"/>
                  </a:cubicBezTo>
                  <a:cubicBezTo>
                    <a:pt x="9652" y="7112"/>
                    <a:pt x="24384" y="0"/>
                    <a:pt x="37846" y="4826"/>
                  </a:cubicBezTo>
                  <a:lnTo>
                    <a:pt x="123317" y="35052"/>
                  </a:lnTo>
                  <a:cubicBezTo>
                    <a:pt x="136779" y="39878"/>
                    <a:pt x="143891" y="54610"/>
                    <a:pt x="139065" y="68072"/>
                  </a:cubicBezTo>
                  <a:lnTo>
                    <a:pt x="131826" y="79883"/>
                  </a:lnTo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ar-SA"/>
            </a:p>
          </p:txBody>
        </p:sp>
        <p:sp>
          <p:nvSpPr>
            <p:cNvPr id="28" name="Freeform 22">
              <a:extLst>
                <a:ext uri="{FF2B5EF4-FFF2-40B4-BE49-F238E27FC236}">
                  <a16:creationId xmlns:a16="http://schemas.microsoft.com/office/drawing/2014/main" id="{2BB48125-458A-D79C-ABD6-7B1E9F40DF05}"/>
                </a:ext>
              </a:extLst>
            </p:cNvPr>
            <p:cNvSpPr/>
            <p:nvPr/>
          </p:nvSpPr>
          <p:spPr>
            <a:xfrm>
              <a:off x="62865" y="684784"/>
              <a:ext cx="143510" cy="57912"/>
            </a:xfrm>
            <a:custGeom>
              <a:avLst/>
              <a:gdLst/>
              <a:ahLst/>
              <a:cxnLst/>
              <a:rect l="l" t="t" r="r" b="b"/>
              <a:pathLst>
                <a:path w="143510" h="57912">
                  <a:moveTo>
                    <a:pt x="128270" y="49911"/>
                  </a:moveTo>
                  <a:lnTo>
                    <a:pt x="122047" y="52197"/>
                  </a:lnTo>
                  <a:lnTo>
                    <a:pt x="27940" y="57150"/>
                  </a:lnTo>
                  <a:cubicBezTo>
                    <a:pt x="13716" y="57912"/>
                    <a:pt x="1524" y="46863"/>
                    <a:pt x="762" y="32639"/>
                  </a:cubicBezTo>
                  <a:cubicBezTo>
                    <a:pt x="0" y="18415"/>
                    <a:pt x="10922" y="6223"/>
                    <a:pt x="25273" y="5461"/>
                  </a:cubicBezTo>
                  <a:lnTo>
                    <a:pt x="115824" y="762"/>
                  </a:lnTo>
                  <a:cubicBezTo>
                    <a:pt x="130048" y="0"/>
                    <a:pt x="142240" y="11049"/>
                    <a:pt x="143002" y="25273"/>
                  </a:cubicBezTo>
                  <a:cubicBezTo>
                    <a:pt x="143510" y="36068"/>
                    <a:pt x="137414" y="45593"/>
                    <a:pt x="128270" y="50038"/>
                  </a:cubicBezTo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ar-SA"/>
            </a:p>
          </p:txBody>
        </p:sp>
        <p:sp>
          <p:nvSpPr>
            <p:cNvPr id="29" name="Freeform 23">
              <a:extLst>
                <a:ext uri="{FF2B5EF4-FFF2-40B4-BE49-F238E27FC236}">
                  <a16:creationId xmlns:a16="http://schemas.microsoft.com/office/drawing/2014/main" id="{571BF2BE-CB8A-66B7-7F9A-71ADCDA92B5A}"/>
                </a:ext>
              </a:extLst>
            </p:cNvPr>
            <p:cNvSpPr/>
            <p:nvPr/>
          </p:nvSpPr>
          <p:spPr>
            <a:xfrm>
              <a:off x="117602" y="872236"/>
              <a:ext cx="140843" cy="98044"/>
            </a:xfrm>
            <a:custGeom>
              <a:avLst/>
              <a:gdLst/>
              <a:ahLst/>
              <a:cxnLst/>
              <a:rect l="l" t="t" r="r" b="b"/>
              <a:pathLst>
                <a:path w="140843" h="98044">
                  <a:moveTo>
                    <a:pt x="122555" y="52832"/>
                  </a:moveTo>
                  <a:lnTo>
                    <a:pt x="40767" y="91821"/>
                  </a:lnTo>
                  <a:cubicBezTo>
                    <a:pt x="27813" y="98044"/>
                    <a:pt x="12446" y="92456"/>
                    <a:pt x="6223" y="79629"/>
                  </a:cubicBezTo>
                  <a:cubicBezTo>
                    <a:pt x="0" y="66802"/>
                    <a:pt x="5588" y="51308"/>
                    <a:pt x="18415" y="45085"/>
                  </a:cubicBezTo>
                  <a:lnTo>
                    <a:pt x="100203" y="6096"/>
                  </a:lnTo>
                  <a:cubicBezTo>
                    <a:pt x="113157" y="0"/>
                    <a:pt x="128651" y="5461"/>
                    <a:pt x="134747" y="18288"/>
                  </a:cubicBezTo>
                  <a:cubicBezTo>
                    <a:pt x="140843" y="31115"/>
                    <a:pt x="135382" y="46609"/>
                    <a:pt x="122555" y="52832"/>
                  </a:cubicBezTo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ar-SA"/>
            </a:p>
          </p:txBody>
        </p:sp>
        <p:sp>
          <p:nvSpPr>
            <p:cNvPr id="30" name="Freeform 24">
              <a:extLst>
                <a:ext uri="{FF2B5EF4-FFF2-40B4-BE49-F238E27FC236}">
                  <a16:creationId xmlns:a16="http://schemas.microsoft.com/office/drawing/2014/main" id="{B8C12126-02D2-4232-7263-C7E8C4CDB5F2}"/>
                </a:ext>
              </a:extLst>
            </p:cNvPr>
            <p:cNvSpPr/>
            <p:nvPr/>
          </p:nvSpPr>
          <p:spPr>
            <a:xfrm>
              <a:off x="257810" y="1030097"/>
              <a:ext cx="118237" cy="123952"/>
            </a:xfrm>
            <a:custGeom>
              <a:avLst/>
              <a:gdLst/>
              <a:ahLst/>
              <a:cxnLst/>
              <a:rect l="l" t="t" r="r" b="b"/>
              <a:pathLst>
                <a:path w="118237" h="123952">
                  <a:moveTo>
                    <a:pt x="39878" y="119634"/>
                  </a:moveTo>
                  <a:cubicBezTo>
                    <a:pt x="30734" y="123952"/>
                    <a:pt x="19431" y="122682"/>
                    <a:pt x="11430" y="115443"/>
                  </a:cubicBezTo>
                  <a:cubicBezTo>
                    <a:pt x="762" y="105918"/>
                    <a:pt x="0" y="89535"/>
                    <a:pt x="9525" y="78867"/>
                  </a:cubicBezTo>
                  <a:lnTo>
                    <a:pt x="70231" y="11430"/>
                  </a:lnTo>
                  <a:cubicBezTo>
                    <a:pt x="79883" y="762"/>
                    <a:pt x="96139" y="0"/>
                    <a:pt x="106807" y="9525"/>
                  </a:cubicBezTo>
                  <a:cubicBezTo>
                    <a:pt x="117475" y="19050"/>
                    <a:pt x="118237" y="35433"/>
                    <a:pt x="108712" y="46101"/>
                  </a:cubicBezTo>
                  <a:lnTo>
                    <a:pt x="48006" y="113538"/>
                  </a:lnTo>
                  <a:cubicBezTo>
                    <a:pt x="45720" y="116205"/>
                    <a:pt x="42926" y="118110"/>
                    <a:pt x="39878" y="119634"/>
                  </a:cubicBezTo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ar-SA"/>
            </a:p>
          </p:txBody>
        </p:sp>
        <p:sp>
          <p:nvSpPr>
            <p:cNvPr id="31" name="Freeform 25">
              <a:extLst>
                <a:ext uri="{FF2B5EF4-FFF2-40B4-BE49-F238E27FC236}">
                  <a16:creationId xmlns:a16="http://schemas.microsoft.com/office/drawing/2014/main" id="{8AE348AB-8BB5-839E-A246-8AE7CA2107D4}"/>
                </a:ext>
              </a:extLst>
            </p:cNvPr>
            <p:cNvSpPr/>
            <p:nvPr/>
          </p:nvSpPr>
          <p:spPr>
            <a:xfrm>
              <a:off x="457073" y="1129665"/>
              <a:ext cx="88646" cy="141478"/>
            </a:xfrm>
            <a:custGeom>
              <a:avLst/>
              <a:gdLst/>
              <a:ahLst/>
              <a:cxnLst/>
              <a:rect l="l" t="t" r="r" b="b"/>
              <a:pathLst>
                <a:path w="88646" h="141478">
                  <a:moveTo>
                    <a:pt x="40386" y="138049"/>
                  </a:moveTo>
                  <a:lnTo>
                    <a:pt x="27305" y="141478"/>
                  </a:lnTo>
                  <a:cubicBezTo>
                    <a:pt x="7112" y="134366"/>
                    <a:pt x="0" y="119507"/>
                    <a:pt x="4826" y="106045"/>
                  </a:cubicBezTo>
                  <a:lnTo>
                    <a:pt x="35052" y="20574"/>
                  </a:lnTo>
                  <a:cubicBezTo>
                    <a:pt x="39878" y="7112"/>
                    <a:pt x="54610" y="0"/>
                    <a:pt x="68072" y="4826"/>
                  </a:cubicBezTo>
                  <a:cubicBezTo>
                    <a:pt x="81534" y="9652"/>
                    <a:pt x="88646" y="24384"/>
                    <a:pt x="83820" y="37846"/>
                  </a:cubicBezTo>
                  <a:lnTo>
                    <a:pt x="53594" y="123317"/>
                  </a:lnTo>
                  <a:cubicBezTo>
                    <a:pt x="51181" y="130048"/>
                    <a:pt x="46355" y="135128"/>
                    <a:pt x="40386" y="138049"/>
                  </a:cubicBezTo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ar-SA"/>
            </a:p>
          </p:txBody>
        </p:sp>
        <p:sp>
          <p:nvSpPr>
            <p:cNvPr id="32" name="Freeform 26">
              <a:extLst>
                <a:ext uri="{FF2B5EF4-FFF2-40B4-BE49-F238E27FC236}">
                  <a16:creationId xmlns:a16="http://schemas.microsoft.com/office/drawing/2014/main" id="{FA35C72A-54D2-382C-EBA8-CA23A90336D0}"/>
                </a:ext>
              </a:extLst>
            </p:cNvPr>
            <p:cNvSpPr/>
            <p:nvPr/>
          </p:nvSpPr>
          <p:spPr>
            <a:xfrm>
              <a:off x="1129665" y="820801"/>
              <a:ext cx="143891" cy="86233"/>
            </a:xfrm>
            <a:custGeom>
              <a:avLst/>
              <a:gdLst/>
              <a:ahLst/>
              <a:cxnLst/>
              <a:rect l="l" t="t" r="r" b="b"/>
              <a:pathLst>
                <a:path w="143891" h="86233">
                  <a:moveTo>
                    <a:pt x="125857" y="82804"/>
                  </a:moveTo>
                  <a:lnTo>
                    <a:pt x="112776" y="86233"/>
                  </a:lnTo>
                  <a:lnTo>
                    <a:pt x="20574" y="53594"/>
                  </a:lnTo>
                  <a:cubicBezTo>
                    <a:pt x="7112" y="48768"/>
                    <a:pt x="0" y="34036"/>
                    <a:pt x="4826" y="20574"/>
                  </a:cubicBezTo>
                  <a:cubicBezTo>
                    <a:pt x="9652" y="7112"/>
                    <a:pt x="24384" y="0"/>
                    <a:pt x="37846" y="4826"/>
                  </a:cubicBezTo>
                  <a:lnTo>
                    <a:pt x="123317" y="35052"/>
                  </a:lnTo>
                  <a:cubicBezTo>
                    <a:pt x="136779" y="39878"/>
                    <a:pt x="143891" y="54610"/>
                    <a:pt x="139065" y="68072"/>
                  </a:cubicBezTo>
                  <a:lnTo>
                    <a:pt x="131826" y="79883"/>
                  </a:lnTo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ar-SA"/>
            </a:p>
          </p:txBody>
        </p:sp>
        <p:sp>
          <p:nvSpPr>
            <p:cNvPr id="33" name="Freeform 27">
              <a:extLst>
                <a:ext uri="{FF2B5EF4-FFF2-40B4-BE49-F238E27FC236}">
                  <a16:creationId xmlns:a16="http://schemas.microsoft.com/office/drawing/2014/main" id="{A4244C7A-3136-6560-F56B-4443F01BB5C7}"/>
                </a:ext>
              </a:extLst>
            </p:cNvPr>
            <p:cNvSpPr/>
            <p:nvPr/>
          </p:nvSpPr>
          <p:spPr>
            <a:xfrm>
              <a:off x="1159891" y="623951"/>
              <a:ext cx="143510" cy="57912"/>
            </a:xfrm>
            <a:custGeom>
              <a:avLst/>
              <a:gdLst/>
              <a:ahLst/>
              <a:cxnLst/>
              <a:rect l="l" t="t" r="r" b="b"/>
              <a:pathLst>
                <a:path w="143510" h="57912">
                  <a:moveTo>
                    <a:pt x="128270" y="49911"/>
                  </a:moveTo>
                  <a:lnTo>
                    <a:pt x="122047" y="52197"/>
                  </a:lnTo>
                  <a:lnTo>
                    <a:pt x="27940" y="57150"/>
                  </a:lnTo>
                  <a:cubicBezTo>
                    <a:pt x="13716" y="57912"/>
                    <a:pt x="1524" y="46863"/>
                    <a:pt x="762" y="32639"/>
                  </a:cubicBezTo>
                  <a:cubicBezTo>
                    <a:pt x="0" y="18415"/>
                    <a:pt x="10922" y="6223"/>
                    <a:pt x="25273" y="5461"/>
                  </a:cubicBezTo>
                  <a:lnTo>
                    <a:pt x="115824" y="762"/>
                  </a:lnTo>
                  <a:cubicBezTo>
                    <a:pt x="130048" y="0"/>
                    <a:pt x="142240" y="11049"/>
                    <a:pt x="143002" y="25273"/>
                  </a:cubicBezTo>
                  <a:cubicBezTo>
                    <a:pt x="143510" y="36068"/>
                    <a:pt x="137414" y="45593"/>
                    <a:pt x="128270" y="50038"/>
                  </a:cubicBezTo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ar-SA"/>
            </a:p>
          </p:txBody>
        </p:sp>
        <p:sp>
          <p:nvSpPr>
            <p:cNvPr id="34" name="Freeform 28">
              <a:extLst>
                <a:ext uri="{FF2B5EF4-FFF2-40B4-BE49-F238E27FC236}">
                  <a16:creationId xmlns:a16="http://schemas.microsoft.com/office/drawing/2014/main" id="{28C00B06-87B1-1616-8D9E-5CC662D1F8C5}"/>
                </a:ext>
              </a:extLst>
            </p:cNvPr>
            <p:cNvSpPr/>
            <p:nvPr/>
          </p:nvSpPr>
          <p:spPr>
            <a:xfrm>
              <a:off x="1107948" y="396240"/>
              <a:ext cx="140970" cy="98044"/>
            </a:xfrm>
            <a:custGeom>
              <a:avLst/>
              <a:gdLst/>
              <a:ahLst/>
              <a:cxnLst/>
              <a:rect l="l" t="t" r="r" b="b"/>
              <a:pathLst>
                <a:path w="140970" h="98044">
                  <a:moveTo>
                    <a:pt x="122555" y="52832"/>
                  </a:moveTo>
                  <a:lnTo>
                    <a:pt x="40767" y="91821"/>
                  </a:lnTo>
                  <a:cubicBezTo>
                    <a:pt x="27813" y="98044"/>
                    <a:pt x="12446" y="92456"/>
                    <a:pt x="6223" y="79629"/>
                  </a:cubicBezTo>
                  <a:cubicBezTo>
                    <a:pt x="0" y="66802"/>
                    <a:pt x="5588" y="51308"/>
                    <a:pt x="18415" y="45085"/>
                  </a:cubicBezTo>
                  <a:lnTo>
                    <a:pt x="100203" y="6096"/>
                  </a:lnTo>
                  <a:cubicBezTo>
                    <a:pt x="113157" y="0"/>
                    <a:pt x="128524" y="5461"/>
                    <a:pt x="134747" y="18288"/>
                  </a:cubicBezTo>
                  <a:cubicBezTo>
                    <a:pt x="140970" y="31115"/>
                    <a:pt x="135382" y="46609"/>
                    <a:pt x="122555" y="52832"/>
                  </a:cubicBezTo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ar-SA"/>
            </a:p>
          </p:txBody>
        </p:sp>
        <p:sp>
          <p:nvSpPr>
            <p:cNvPr id="35" name="Freeform 29">
              <a:extLst>
                <a:ext uri="{FF2B5EF4-FFF2-40B4-BE49-F238E27FC236}">
                  <a16:creationId xmlns:a16="http://schemas.microsoft.com/office/drawing/2014/main" id="{43E8431A-2BFA-EEAB-5CBA-7715EBCBFA85}"/>
                </a:ext>
              </a:extLst>
            </p:cNvPr>
            <p:cNvSpPr/>
            <p:nvPr/>
          </p:nvSpPr>
          <p:spPr>
            <a:xfrm>
              <a:off x="990473" y="211328"/>
              <a:ext cx="118491" cy="123952"/>
            </a:xfrm>
            <a:custGeom>
              <a:avLst/>
              <a:gdLst/>
              <a:ahLst/>
              <a:cxnLst/>
              <a:rect l="l" t="t" r="r" b="b"/>
              <a:pathLst>
                <a:path w="118491" h="123952">
                  <a:moveTo>
                    <a:pt x="40005" y="119634"/>
                  </a:moveTo>
                  <a:cubicBezTo>
                    <a:pt x="30861" y="123952"/>
                    <a:pt x="19558" y="122682"/>
                    <a:pt x="11557" y="115443"/>
                  </a:cubicBezTo>
                  <a:cubicBezTo>
                    <a:pt x="889" y="105918"/>
                    <a:pt x="0" y="89535"/>
                    <a:pt x="9652" y="78867"/>
                  </a:cubicBezTo>
                  <a:lnTo>
                    <a:pt x="70358" y="11430"/>
                  </a:lnTo>
                  <a:cubicBezTo>
                    <a:pt x="80010" y="762"/>
                    <a:pt x="96266" y="0"/>
                    <a:pt x="106934" y="9525"/>
                  </a:cubicBezTo>
                  <a:cubicBezTo>
                    <a:pt x="117602" y="19050"/>
                    <a:pt x="118491" y="35433"/>
                    <a:pt x="108839" y="46101"/>
                  </a:cubicBezTo>
                  <a:lnTo>
                    <a:pt x="48133" y="113411"/>
                  </a:lnTo>
                  <a:cubicBezTo>
                    <a:pt x="45847" y="116078"/>
                    <a:pt x="43053" y="117983"/>
                    <a:pt x="40005" y="119507"/>
                  </a:cubicBezTo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ar-SA"/>
            </a:p>
          </p:txBody>
        </p:sp>
        <p:sp>
          <p:nvSpPr>
            <p:cNvPr id="36" name="Freeform 30">
              <a:extLst>
                <a:ext uri="{FF2B5EF4-FFF2-40B4-BE49-F238E27FC236}">
                  <a16:creationId xmlns:a16="http://schemas.microsoft.com/office/drawing/2014/main" id="{6BCF658F-B976-17F7-19EA-243BAEB1C9C9}"/>
                </a:ext>
              </a:extLst>
            </p:cNvPr>
            <p:cNvSpPr/>
            <p:nvPr/>
          </p:nvSpPr>
          <p:spPr>
            <a:xfrm>
              <a:off x="820674" y="92837"/>
              <a:ext cx="88646" cy="141478"/>
            </a:xfrm>
            <a:custGeom>
              <a:avLst/>
              <a:gdLst/>
              <a:ahLst/>
              <a:cxnLst/>
              <a:rect l="l" t="t" r="r" b="b"/>
              <a:pathLst>
                <a:path w="88646" h="141478">
                  <a:moveTo>
                    <a:pt x="40386" y="138049"/>
                  </a:moveTo>
                  <a:lnTo>
                    <a:pt x="27305" y="141478"/>
                  </a:lnTo>
                  <a:cubicBezTo>
                    <a:pt x="7112" y="134239"/>
                    <a:pt x="0" y="119507"/>
                    <a:pt x="4826" y="106045"/>
                  </a:cubicBezTo>
                  <a:lnTo>
                    <a:pt x="35052" y="20574"/>
                  </a:lnTo>
                  <a:cubicBezTo>
                    <a:pt x="39878" y="7112"/>
                    <a:pt x="54610" y="0"/>
                    <a:pt x="68072" y="4826"/>
                  </a:cubicBezTo>
                  <a:cubicBezTo>
                    <a:pt x="81534" y="9652"/>
                    <a:pt x="88646" y="24384"/>
                    <a:pt x="83820" y="37846"/>
                  </a:cubicBezTo>
                  <a:lnTo>
                    <a:pt x="53594" y="123317"/>
                  </a:lnTo>
                  <a:cubicBezTo>
                    <a:pt x="51181" y="130048"/>
                    <a:pt x="46355" y="135128"/>
                    <a:pt x="40386" y="138049"/>
                  </a:cubicBezTo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ar-SA"/>
            </a:p>
          </p:txBody>
        </p:sp>
        <p:sp>
          <p:nvSpPr>
            <p:cNvPr id="37" name="Freeform 31">
              <a:extLst>
                <a:ext uri="{FF2B5EF4-FFF2-40B4-BE49-F238E27FC236}">
                  <a16:creationId xmlns:a16="http://schemas.microsoft.com/office/drawing/2014/main" id="{35F52F56-0E1C-6CF1-9A68-CAEC656C5D74}"/>
                </a:ext>
              </a:extLst>
            </p:cNvPr>
            <p:cNvSpPr/>
            <p:nvPr/>
          </p:nvSpPr>
          <p:spPr>
            <a:xfrm>
              <a:off x="623951" y="62865"/>
              <a:ext cx="57658" cy="143637"/>
            </a:xfrm>
            <a:custGeom>
              <a:avLst/>
              <a:gdLst/>
              <a:ahLst/>
              <a:cxnLst/>
              <a:rect l="l" t="t" r="r" b="b"/>
              <a:pathLst>
                <a:path w="57658" h="143637">
                  <a:moveTo>
                    <a:pt x="42418" y="140462"/>
                  </a:moveTo>
                  <a:lnTo>
                    <a:pt x="36195" y="142748"/>
                  </a:lnTo>
                  <a:cubicBezTo>
                    <a:pt x="18415" y="143637"/>
                    <a:pt x="6223" y="132715"/>
                    <a:pt x="5461" y="118364"/>
                  </a:cubicBezTo>
                  <a:lnTo>
                    <a:pt x="762" y="27813"/>
                  </a:lnTo>
                  <a:cubicBezTo>
                    <a:pt x="0" y="13589"/>
                    <a:pt x="10922" y="1270"/>
                    <a:pt x="25273" y="635"/>
                  </a:cubicBezTo>
                  <a:cubicBezTo>
                    <a:pt x="39624" y="0"/>
                    <a:pt x="51689" y="10795"/>
                    <a:pt x="52451" y="25146"/>
                  </a:cubicBezTo>
                  <a:lnTo>
                    <a:pt x="57150" y="115697"/>
                  </a:lnTo>
                  <a:cubicBezTo>
                    <a:pt x="57658" y="126492"/>
                    <a:pt x="51562" y="136017"/>
                    <a:pt x="42418" y="140462"/>
                  </a:cubicBezTo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ar-SA"/>
            </a:p>
          </p:txBody>
        </p:sp>
      </p:grpSp>
      <p:grpSp>
        <p:nvGrpSpPr>
          <p:cNvPr id="38" name="Group 36">
            <a:extLst>
              <a:ext uri="{FF2B5EF4-FFF2-40B4-BE49-F238E27FC236}">
                <a16:creationId xmlns:a16="http://schemas.microsoft.com/office/drawing/2014/main" id="{926CC38A-DC44-490F-3041-A92BA47EE52E}"/>
              </a:ext>
            </a:extLst>
          </p:cNvPr>
          <p:cNvGrpSpPr>
            <a:grpSpLocks noChangeAspect="1"/>
          </p:cNvGrpSpPr>
          <p:nvPr/>
        </p:nvGrpSpPr>
        <p:grpSpPr>
          <a:xfrm rot="1303607">
            <a:off x="1313391" y="496591"/>
            <a:ext cx="808560" cy="810403"/>
            <a:chOff x="63247" y="64135"/>
            <a:chExt cx="727710" cy="729361"/>
          </a:xfrm>
        </p:grpSpPr>
        <p:sp>
          <p:nvSpPr>
            <p:cNvPr id="39" name="Freeform 37">
              <a:extLst>
                <a:ext uri="{FF2B5EF4-FFF2-40B4-BE49-F238E27FC236}">
                  <a16:creationId xmlns:a16="http://schemas.microsoft.com/office/drawing/2014/main" id="{8D1DCD0A-4EBA-057A-2A18-111ABFDD9C8C}"/>
                </a:ext>
              </a:extLst>
            </p:cNvPr>
            <p:cNvSpPr/>
            <p:nvPr/>
          </p:nvSpPr>
          <p:spPr>
            <a:xfrm>
              <a:off x="63247" y="64135"/>
              <a:ext cx="727710" cy="729361"/>
            </a:xfrm>
            <a:custGeom>
              <a:avLst/>
              <a:gdLst/>
              <a:ahLst/>
              <a:cxnLst/>
              <a:rect l="l" t="t" r="r" b="b"/>
              <a:pathLst>
                <a:path w="727710" h="729361">
                  <a:moveTo>
                    <a:pt x="704723" y="127"/>
                  </a:moveTo>
                  <a:lnTo>
                    <a:pt x="690626" y="381"/>
                  </a:lnTo>
                  <a:cubicBezTo>
                    <a:pt x="684911" y="8255"/>
                    <a:pt x="647192" y="58674"/>
                    <a:pt x="574167" y="60198"/>
                  </a:cubicBezTo>
                  <a:cubicBezTo>
                    <a:pt x="468630" y="62230"/>
                    <a:pt x="395732" y="98298"/>
                    <a:pt x="361061" y="164719"/>
                  </a:cubicBezTo>
                  <a:cubicBezTo>
                    <a:pt x="323723" y="99695"/>
                    <a:pt x="249428" y="66548"/>
                    <a:pt x="143891" y="68707"/>
                  </a:cubicBezTo>
                  <a:cubicBezTo>
                    <a:pt x="70993" y="70104"/>
                    <a:pt x="31242" y="21209"/>
                    <a:pt x="29591" y="19177"/>
                  </a:cubicBezTo>
                  <a:lnTo>
                    <a:pt x="17780" y="11430"/>
                  </a:lnTo>
                  <a:cubicBezTo>
                    <a:pt x="4445" y="16129"/>
                    <a:pt x="0" y="22479"/>
                    <a:pt x="254" y="29591"/>
                  </a:cubicBezTo>
                  <a:lnTo>
                    <a:pt x="11811" y="613029"/>
                  </a:lnTo>
                  <a:cubicBezTo>
                    <a:pt x="11938" y="620141"/>
                    <a:pt x="16764" y="626491"/>
                    <a:pt x="23622" y="628396"/>
                  </a:cubicBezTo>
                  <a:lnTo>
                    <a:pt x="363601" y="728726"/>
                  </a:lnTo>
                  <a:cubicBezTo>
                    <a:pt x="365252" y="729234"/>
                    <a:pt x="366903" y="729361"/>
                    <a:pt x="368554" y="729361"/>
                  </a:cubicBezTo>
                  <a:lnTo>
                    <a:pt x="375412" y="728091"/>
                  </a:lnTo>
                  <a:lnTo>
                    <a:pt x="384810" y="717804"/>
                  </a:lnTo>
                  <a:lnTo>
                    <a:pt x="376047" y="271780"/>
                  </a:lnTo>
                  <a:cubicBezTo>
                    <a:pt x="375920" y="262763"/>
                    <a:pt x="368427" y="255524"/>
                    <a:pt x="359283" y="255651"/>
                  </a:cubicBezTo>
                  <a:lnTo>
                    <a:pt x="343027" y="263271"/>
                  </a:lnTo>
                  <a:lnTo>
                    <a:pt x="351409" y="690626"/>
                  </a:lnTo>
                  <a:lnTo>
                    <a:pt x="44323" y="600329"/>
                  </a:lnTo>
                  <a:lnTo>
                    <a:pt x="33782" y="67056"/>
                  </a:lnTo>
                  <a:cubicBezTo>
                    <a:pt x="57404" y="84074"/>
                    <a:pt x="94615" y="102489"/>
                    <a:pt x="144526" y="101600"/>
                  </a:cubicBezTo>
                  <a:cubicBezTo>
                    <a:pt x="251333" y="99568"/>
                    <a:pt x="318389" y="134620"/>
                    <a:pt x="343916" y="206121"/>
                  </a:cubicBezTo>
                  <a:lnTo>
                    <a:pt x="355727" y="219964"/>
                  </a:lnTo>
                  <a:cubicBezTo>
                    <a:pt x="368427" y="219710"/>
                    <a:pt x="376428" y="215900"/>
                    <a:pt x="379730" y="205486"/>
                  </a:cubicBezTo>
                  <a:cubicBezTo>
                    <a:pt x="402463" y="133096"/>
                    <a:pt x="468122" y="95377"/>
                    <a:pt x="574802" y="93218"/>
                  </a:cubicBezTo>
                  <a:cubicBezTo>
                    <a:pt x="624586" y="92202"/>
                    <a:pt x="661162" y="72390"/>
                    <a:pt x="684022" y="54356"/>
                  </a:cubicBezTo>
                  <a:lnTo>
                    <a:pt x="694563" y="587883"/>
                  </a:lnTo>
                  <a:lnTo>
                    <a:pt x="414528" y="688086"/>
                  </a:lnTo>
                  <a:cubicBezTo>
                    <a:pt x="406019" y="691134"/>
                    <a:pt x="401574" y="700532"/>
                    <a:pt x="404622" y="709041"/>
                  </a:cubicBezTo>
                  <a:lnTo>
                    <a:pt x="417068" y="721995"/>
                  </a:lnTo>
                  <a:lnTo>
                    <a:pt x="716661" y="614680"/>
                  </a:lnTo>
                  <a:cubicBezTo>
                    <a:pt x="723265" y="612267"/>
                    <a:pt x="727710" y="605917"/>
                    <a:pt x="727583" y="598932"/>
                  </a:cubicBezTo>
                  <a:lnTo>
                    <a:pt x="716153" y="15367"/>
                  </a:lnTo>
                  <a:cubicBezTo>
                    <a:pt x="716026" y="8382"/>
                    <a:pt x="711327" y="2159"/>
                    <a:pt x="704596" y="0"/>
                  </a:cubicBezTo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ar-SA" dirty="0"/>
            </a:p>
          </p:txBody>
        </p:sp>
        <p:sp>
          <p:nvSpPr>
            <p:cNvPr id="40" name="Freeform 38">
              <a:extLst>
                <a:ext uri="{FF2B5EF4-FFF2-40B4-BE49-F238E27FC236}">
                  <a16:creationId xmlns:a16="http://schemas.microsoft.com/office/drawing/2014/main" id="{B34C133E-F278-5307-D60B-1C1D4D03C124}"/>
                </a:ext>
              </a:extLst>
            </p:cNvPr>
            <p:cNvSpPr/>
            <p:nvPr/>
          </p:nvSpPr>
          <p:spPr>
            <a:xfrm>
              <a:off x="130175" y="192151"/>
              <a:ext cx="38735" cy="316357"/>
            </a:xfrm>
            <a:custGeom>
              <a:avLst/>
              <a:gdLst/>
              <a:ahLst/>
              <a:cxnLst/>
              <a:rect l="l" t="t" r="r" b="b"/>
              <a:pathLst>
                <a:path w="38735" h="316357">
                  <a:moveTo>
                    <a:pt x="32893" y="16256"/>
                  </a:moveTo>
                  <a:lnTo>
                    <a:pt x="25273" y="0"/>
                  </a:lnTo>
                  <a:cubicBezTo>
                    <a:pt x="7112" y="381"/>
                    <a:pt x="0" y="7874"/>
                    <a:pt x="127" y="16891"/>
                  </a:cubicBezTo>
                  <a:lnTo>
                    <a:pt x="5715" y="300101"/>
                  </a:lnTo>
                  <a:cubicBezTo>
                    <a:pt x="5842" y="309118"/>
                    <a:pt x="13462" y="316357"/>
                    <a:pt x="22479" y="316230"/>
                  </a:cubicBezTo>
                  <a:lnTo>
                    <a:pt x="38735" y="30861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ar-SA"/>
            </a:p>
          </p:txBody>
        </p:sp>
        <p:sp>
          <p:nvSpPr>
            <p:cNvPr id="41" name="Freeform 39">
              <a:extLst>
                <a:ext uri="{FF2B5EF4-FFF2-40B4-BE49-F238E27FC236}">
                  <a16:creationId xmlns:a16="http://schemas.microsoft.com/office/drawing/2014/main" id="{D7DD8A29-1D84-8301-2EDA-FC7054A526C3}"/>
                </a:ext>
              </a:extLst>
            </p:cNvPr>
            <p:cNvSpPr/>
            <p:nvPr/>
          </p:nvSpPr>
          <p:spPr>
            <a:xfrm>
              <a:off x="136652" y="524002"/>
              <a:ext cx="34036" cy="74422"/>
            </a:xfrm>
            <a:custGeom>
              <a:avLst/>
              <a:gdLst/>
              <a:ahLst/>
              <a:cxnLst/>
              <a:rect l="l" t="t" r="r" b="b"/>
              <a:pathLst>
                <a:path w="34036" h="74422">
                  <a:moveTo>
                    <a:pt x="16256" y="127"/>
                  </a:moveTo>
                  <a:lnTo>
                    <a:pt x="0" y="7747"/>
                  </a:lnTo>
                  <a:lnTo>
                    <a:pt x="1016" y="58166"/>
                  </a:lnTo>
                  <a:cubicBezTo>
                    <a:pt x="1143" y="67183"/>
                    <a:pt x="8636" y="74422"/>
                    <a:pt x="17780" y="74295"/>
                  </a:cubicBezTo>
                  <a:lnTo>
                    <a:pt x="34036" y="66675"/>
                  </a:lnTo>
                  <a:lnTo>
                    <a:pt x="33020" y="16256"/>
                  </a:lnTo>
                  <a:cubicBezTo>
                    <a:pt x="32893" y="7239"/>
                    <a:pt x="25400" y="0"/>
                    <a:pt x="16256" y="127"/>
                  </a:cubicBezTo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ar-SA"/>
            </a:p>
          </p:txBody>
        </p:sp>
      </p:grpSp>
      <p:sp>
        <p:nvSpPr>
          <p:cNvPr id="43" name="Freeform 3">
            <a:extLst>
              <a:ext uri="{FF2B5EF4-FFF2-40B4-BE49-F238E27FC236}">
                <a16:creationId xmlns:a16="http://schemas.microsoft.com/office/drawing/2014/main" id="{8AA26E32-22FD-D53C-0C64-E4E80D549032}"/>
              </a:ext>
            </a:extLst>
          </p:cNvPr>
          <p:cNvSpPr/>
          <p:nvPr/>
        </p:nvSpPr>
        <p:spPr>
          <a:xfrm>
            <a:off x="11817144" y="5372100"/>
            <a:ext cx="6470846" cy="4914957"/>
          </a:xfrm>
          <a:custGeom>
            <a:avLst/>
            <a:gdLst/>
            <a:ahLst/>
            <a:cxnLst/>
            <a:rect l="l" t="t" r="r" b="b"/>
            <a:pathLst>
              <a:path w="8577072" h="6525133">
                <a:moveTo>
                  <a:pt x="0" y="0"/>
                </a:moveTo>
                <a:lnTo>
                  <a:pt x="0" y="6203950"/>
                </a:lnTo>
                <a:lnTo>
                  <a:pt x="0" y="6203950"/>
                </a:lnTo>
                <a:cubicBezTo>
                  <a:pt x="889" y="6381496"/>
                  <a:pt x="145034" y="6525133"/>
                  <a:pt x="322834" y="6525133"/>
                </a:cubicBezTo>
                <a:lnTo>
                  <a:pt x="8254238" y="6525133"/>
                </a:lnTo>
                <a:cubicBezTo>
                  <a:pt x="8432546" y="6525133"/>
                  <a:pt x="8577072" y="6380607"/>
                  <a:pt x="8577072" y="6202299"/>
                </a:cubicBezTo>
                <a:lnTo>
                  <a:pt x="8577072" y="0"/>
                </a:lnTo>
                <a:close/>
              </a:path>
            </a:pathLst>
          </a:custGeom>
          <a:blipFill>
            <a:blip r:embed="rId8"/>
            <a:stretch>
              <a:fillRect r="-3025" b="1"/>
            </a:stretch>
          </a:blipFill>
        </p:spPr>
        <p:txBody>
          <a:bodyPr/>
          <a:lstStyle/>
          <a:p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1648216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E7618540-3BF8-90B1-048F-B2BA99DFD9F1}"/>
              </a:ext>
            </a:extLst>
          </p:cNvPr>
          <p:cNvSpPr/>
          <p:nvPr/>
        </p:nvSpPr>
        <p:spPr>
          <a:xfrm>
            <a:off x="1" y="1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9460785" h="19460785">
                <a:moveTo>
                  <a:pt x="0" y="0"/>
                </a:moveTo>
                <a:lnTo>
                  <a:pt x="19460785" y="0"/>
                </a:lnTo>
                <a:lnTo>
                  <a:pt x="19460785" y="19460785"/>
                </a:lnTo>
                <a:lnTo>
                  <a:pt x="0" y="1946078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  <p:sp>
        <p:nvSpPr>
          <p:cNvPr id="3" name="Freeform 32">
            <a:extLst>
              <a:ext uri="{FF2B5EF4-FFF2-40B4-BE49-F238E27FC236}">
                <a16:creationId xmlns:a16="http://schemas.microsoft.com/office/drawing/2014/main" id="{78A0AB86-9065-DD13-8B86-5D9996AED57C}"/>
              </a:ext>
            </a:extLst>
          </p:cNvPr>
          <p:cNvSpPr/>
          <p:nvPr/>
        </p:nvSpPr>
        <p:spPr>
          <a:xfrm>
            <a:off x="13074801" y="258013"/>
            <a:ext cx="4984132" cy="1469973"/>
          </a:xfrm>
          <a:custGeom>
            <a:avLst/>
            <a:gdLst/>
            <a:ahLst/>
            <a:cxnLst/>
            <a:rect l="l" t="t" r="r" b="b"/>
            <a:pathLst>
              <a:path w="4984132" h="1469973">
                <a:moveTo>
                  <a:pt x="0" y="0"/>
                </a:moveTo>
                <a:lnTo>
                  <a:pt x="4984132" y="0"/>
                </a:lnTo>
                <a:lnTo>
                  <a:pt x="4984132" y="1469972"/>
                </a:lnTo>
                <a:lnTo>
                  <a:pt x="0" y="146997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  <p:grpSp>
        <p:nvGrpSpPr>
          <p:cNvPr id="4" name="Google Shape;7777;p197">
            <a:extLst>
              <a:ext uri="{FF2B5EF4-FFF2-40B4-BE49-F238E27FC236}">
                <a16:creationId xmlns:a16="http://schemas.microsoft.com/office/drawing/2014/main" id="{196E6D59-DE49-F290-31E3-7C4B223ACE33}"/>
              </a:ext>
            </a:extLst>
          </p:cNvPr>
          <p:cNvGrpSpPr/>
          <p:nvPr/>
        </p:nvGrpSpPr>
        <p:grpSpPr>
          <a:xfrm>
            <a:off x="907900" y="258012"/>
            <a:ext cx="8610600" cy="9762287"/>
            <a:chOff x="3542703" y="3571892"/>
            <a:chExt cx="191386" cy="244729"/>
          </a:xfrm>
        </p:grpSpPr>
        <p:sp>
          <p:nvSpPr>
            <p:cNvPr id="5" name="Google Shape;7778;p197">
              <a:extLst>
                <a:ext uri="{FF2B5EF4-FFF2-40B4-BE49-F238E27FC236}">
                  <a16:creationId xmlns:a16="http://schemas.microsoft.com/office/drawing/2014/main" id="{AC22AE55-65D5-2FA1-EF6C-7F35B19C29CE}"/>
                </a:ext>
              </a:extLst>
            </p:cNvPr>
            <p:cNvSpPr/>
            <p:nvPr/>
          </p:nvSpPr>
          <p:spPr>
            <a:xfrm>
              <a:off x="3542703" y="3571892"/>
              <a:ext cx="191386" cy="244729"/>
            </a:xfrm>
            <a:custGeom>
              <a:avLst/>
              <a:gdLst/>
              <a:ahLst/>
              <a:cxnLst/>
              <a:rect l="l" t="t" r="r" b="b"/>
              <a:pathLst>
                <a:path w="7452" h="9529" extrusionOk="0">
                  <a:moveTo>
                    <a:pt x="3816" y="168"/>
                  </a:moveTo>
                  <a:cubicBezTo>
                    <a:pt x="4261" y="168"/>
                    <a:pt x="4311" y="708"/>
                    <a:pt x="4361" y="1039"/>
                  </a:cubicBezTo>
                  <a:cubicBezTo>
                    <a:pt x="3986" y="1091"/>
                    <a:pt x="3606" y="1115"/>
                    <a:pt x="3227" y="1118"/>
                  </a:cubicBezTo>
                  <a:cubicBezTo>
                    <a:pt x="3207" y="763"/>
                    <a:pt x="3343" y="189"/>
                    <a:pt x="3787" y="169"/>
                  </a:cubicBezTo>
                  <a:cubicBezTo>
                    <a:pt x="3797" y="168"/>
                    <a:pt x="3807" y="168"/>
                    <a:pt x="3816" y="168"/>
                  </a:cubicBezTo>
                  <a:close/>
                  <a:moveTo>
                    <a:pt x="2288" y="1087"/>
                  </a:moveTo>
                  <a:lnTo>
                    <a:pt x="2288" y="1087"/>
                  </a:lnTo>
                  <a:cubicBezTo>
                    <a:pt x="2268" y="1200"/>
                    <a:pt x="2251" y="1313"/>
                    <a:pt x="2240" y="1429"/>
                  </a:cubicBezTo>
                  <a:cubicBezTo>
                    <a:pt x="2022" y="1429"/>
                    <a:pt x="1803" y="1439"/>
                    <a:pt x="1585" y="1449"/>
                  </a:cubicBezTo>
                  <a:cubicBezTo>
                    <a:pt x="1414" y="1456"/>
                    <a:pt x="1240" y="1442"/>
                    <a:pt x="1083" y="1514"/>
                  </a:cubicBezTo>
                  <a:cubicBezTo>
                    <a:pt x="1069" y="1521"/>
                    <a:pt x="1062" y="1538"/>
                    <a:pt x="1069" y="1552"/>
                  </a:cubicBezTo>
                  <a:cubicBezTo>
                    <a:pt x="1062" y="1559"/>
                    <a:pt x="1059" y="1569"/>
                    <a:pt x="1059" y="1576"/>
                  </a:cubicBezTo>
                  <a:cubicBezTo>
                    <a:pt x="1052" y="1651"/>
                    <a:pt x="1052" y="1722"/>
                    <a:pt x="1049" y="1794"/>
                  </a:cubicBezTo>
                  <a:cubicBezTo>
                    <a:pt x="782" y="1787"/>
                    <a:pt x="519" y="1791"/>
                    <a:pt x="253" y="1777"/>
                  </a:cubicBezTo>
                  <a:cubicBezTo>
                    <a:pt x="273" y="1651"/>
                    <a:pt x="304" y="1528"/>
                    <a:pt x="348" y="1405"/>
                  </a:cubicBezTo>
                  <a:cubicBezTo>
                    <a:pt x="625" y="1395"/>
                    <a:pt x="898" y="1374"/>
                    <a:pt x="1175" y="1350"/>
                  </a:cubicBezTo>
                  <a:cubicBezTo>
                    <a:pt x="1208" y="1347"/>
                    <a:pt x="1209" y="1295"/>
                    <a:pt x="1178" y="1295"/>
                  </a:cubicBezTo>
                  <a:cubicBezTo>
                    <a:pt x="1177" y="1295"/>
                    <a:pt x="1176" y="1295"/>
                    <a:pt x="1175" y="1296"/>
                  </a:cubicBezTo>
                  <a:cubicBezTo>
                    <a:pt x="908" y="1309"/>
                    <a:pt x="639" y="1326"/>
                    <a:pt x="372" y="1354"/>
                  </a:cubicBezTo>
                  <a:cubicBezTo>
                    <a:pt x="406" y="1275"/>
                    <a:pt x="451" y="1200"/>
                    <a:pt x="509" y="1135"/>
                  </a:cubicBezTo>
                  <a:cubicBezTo>
                    <a:pt x="519" y="1125"/>
                    <a:pt x="526" y="1108"/>
                    <a:pt x="523" y="1094"/>
                  </a:cubicBezTo>
                  <a:lnTo>
                    <a:pt x="523" y="1094"/>
                  </a:lnTo>
                  <a:cubicBezTo>
                    <a:pt x="847" y="1112"/>
                    <a:pt x="1193" y="1133"/>
                    <a:pt x="1536" y="1133"/>
                  </a:cubicBezTo>
                  <a:cubicBezTo>
                    <a:pt x="1793" y="1133"/>
                    <a:pt x="2047" y="1121"/>
                    <a:pt x="2288" y="1087"/>
                  </a:cubicBezTo>
                  <a:close/>
                  <a:moveTo>
                    <a:pt x="3087" y="831"/>
                  </a:moveTo>
                  <a:cubicBezTo>
                    <a:pt x="3077" y="937"/>
                    <a:pt x="3084" y="1043"/>
                    <a:pt x="3108" y="1145"/>
                  </a:cubicBezTo>
                  <a:cubicBezTo>
                    <a:pt x="3094" y="1169"/>
                    <a:pt x="3098" y="1203"/>
                    <a:pt x="3132" y="1210"/>
                  </a:cubicBezTo>
                  <a:cubicBezTo>
                    <a:pt x="3331" y="1242"/>
                    <a:pt x="3532" y="1258"/>
                    <a:pt x="3733" y="1258"/>
                  </a:cubicBezTo>
                  <a:cubicBezTo>
                    <a:pt x="3982" y="1258"/>
                    <a:pt x="4231" y="1234"/>
                    <a:pt x="4477" y="1186"/>
                  </a:cubicBezTo>
                  <a:cubicBezTo>
                    <a:pt x="4556" y="1169"/>
                    <a:pt x="4546" y="1080"/>
                    <a:pt x="4494" y="1046"/>
                  </a:cubicBezTo>
                  <a:lnTo>
                    <a:pt x="4494" y="940"/>
                  </a:lnTo>
                  <a:cubicBezTo>
                    <a:pt x="4614" y="954"/>
                    <a:pt x="4730" y="957"/>
                    <a:pt x="4850" y="964"/>
                  </a:cubicBezTo>
                  <a:cubicBezTo>
                    <a:pt x="4901" y="966"/>
                    <a:pt x="4954" y="969"/>
                    <a:pt x="5007" y="969"/>
                  </a:cubicBezTo>
                  <a:cubicBezTo>
                    <a:pt x="5060" y="969"/>
                    <a:pt x="5113" y="966"/>
                    <a:pt x="5164" y="954"/>
                  </a:cubicBezTo>
                  <a:lnTo>
                    <a:pt x="5164" y="954"/>
                  </a:lnTo>
                  <a:cubicBezTo>
                    <a:pt x="5174" y="1343"/>
                    <a:pt x="5232" y="1740"/>
                    <a:pt x="4785" y="1873"/>
                  </a:cubicBezTo>
                  <a:cubicBezTo>
                    <a:pt x="4687" y="1902"/>
                    <a:pt x="4565" y="1912"/>
                    <a:pt x="4435" y="1912"/>
                  </a:cubicBezTo>
                  <a:cubicBezTo>
                    <a:pt x="4171" y="1912"/>
                    <a:pt x="3871" y="1870"/>
                    <a:pt x="3665" y="1866"/>
                  </a:cubicBezTo>
                  <a:cubicBezTo>
                    <a:pt x="3659" y="1866"/>
                    <a:pt x="3654" y="1866"/>
                    <a:pt x="3649" y="1866"/>
                  </a:cubicBezTo>
                  <a:cubicBezTo>
                    <a:pt x="3483" y="1866"/>
                    <a:pt x="3237" y="1897"/>
                    <a:pt x="3018" y="1897"/>
                  </a:cubicBezTo>
                  <a:cubicBezTo>
                    <a:pt x="2877" y="1897"/>
                    <a:pt x="2747" y="1884"/>
                    <a:pt x="2657" y="1842"/>
                  </a:cubicBezTo>
                  <a:cubicBezTo>
                    <a:pt x="2298" y="1671"/>
                    <a:pt x="2428" y="1203"/>
                    <a:pt x="2438" y="869"/>
                  </a:cubicBezTo>
                  <a:cubicBezTo>
                    <a:pt x="2544" y="862"/>
                    <a:pt x="2647" y="855"/>
                    <a:pt x="2753" y="855"/>
                  </a:cubicBezTo>
                  <a:cubicBezTo>
                    <a:pt x="2813" y="855"/>
                    <a:pt x="2873" y="861"/>
                    <a:pt x="2933" y="861"/>
                  </a:cubicBezTo>
                  <a:cubicBezTo>
                    <a:pt x="2974" y="861"/>
                    <a:pt x="3016" y="858"/>
                    <a:pt x="3057" y="848"/>
                  </a:cubicBezTo>
                  <a:cubicBezTo>
                    <a:pt x="3070" y="845"/>
                    <a:pt x="3081" y="838"/>
                    <a:pt x="3087" y="831"/>
                  </a:cubicBezTo>
                  <a:close/>
                  <a:moveTo>
                    <a:pt x="246" y="1839"/>
                  </a:moveTo>
                  <a:cubicBezTo>
                    <a:pt x="435" y="1858"/>
                    <a:pt x="623" y="1867"/>
                    <a:pt x="812" y="1867"/>
                  </a:cubicBezTo>
                  <a:cubicBezTo>
                    <a:pt x="890" y="1867"/>
                    <a:pt x="967" y="1865"/>
                    <a:pt x="1045" y="1862"/>
                  </a:cubicBezTo>
                  <a:lnTo>
                    <a:pt x="1045" y="1862"/>
                  </a:lnTo>
                  <a:cubicBezTo>
                    <a:pt x="973" y="3208"/>
                    <a:pt x="967" y="4567"/>
                    <a:pt x="994" y="5920"/>
                  </a:cubicBezTo>
                  <a:cubicBezTo>
                    <a:pt x="853" y="5889"/>
                    <a:pt x="709" y="5875"/>
                    <a:pt x="566" y="5875"/>
                  </a:cubicBezTo>
                  <a:cubicBezTo>
                    <a:pt x="467" y="5875"/>
                    <a:pt x="368" y="5882"/>
                    <a:pt x="270" y="5896"/>
                  </a:cubicBezTo>
                  <a:cubicBezTo>
                    <a:pt x="266" y="5821"/>
                    <a:pt x="263" y="5745"/>
                    <a:pt x="263" y="5674"/>
                  </a:cubicBezTo>
                  <a:lnTo>
                    <a:pt x="263" y="5670"/>
                  </a:lnTo>
                  <a:cubicBezTo>
                    <a:pt x="266" y="5674"/>
                    <a:pt x="270" y="5677"/>
                    <a:pt x="277" y="5677"/>
                  </a:cubicBezTo>
                  <a:cubicBezTo>
                    <a:pt x="405" y="5677"/>
                    <a:pt x="535" y="5683"/>
                    <a:pt x="665" y="5683"/>
                  </a:cubicBezTo>
                  <a:cubicBezTo>
                    <a:pt x="709" y="5683"/>
                    <a:pt x="752" y="5682"/>
                    <a:pt x="796" y="5681"/>
                  </a:cubicBezTo>
                  <a:cubicBezTo>
                    <a:pt x="833" y="5681"/>
                    <a:pt x="833" y="5623"/>
                    <a:pt x="796" y="5623"/>
                  </a:cubicBezTo>
                  <a:cubicBezTo>
                    <a:pt x="743" y="5620"/>
                    <a:pt x="689" y="5620"/>
                    <a:pt x="635" y="5620"/>
                  </a:cubicBezTo>
                  <a:cubicBezTo>
                    <a:pt x="516" y="5620"/>
                    <a:pt x="394" y="5624"/>
                    <a:pt x="277" y="5626"/>
                  </a:cubicBezTo>
                  <a:cubicBezTo>
                    <a:pt x="270" y="5626"/>
                    <a:pt x="266" y="5629"/>
                    <a:pt x="260" y="5633"/>
                  </a:cubicBezTo>
                  <a:cubicBezTo>
                    <a:pt x="256" y="5527"/>
                    <a:pt x="253" y="5424"/>
                    <a:pt x="253" y="5319"/>
                  </a:cubicBezTo>
                  <a:lnTo>
                    <a:pt x="253" y="5291"/>
                  </a:lnTo>
                  <a:cubicBezTo>
                    <a:pt x="380" y="5273"/>
                    <a:pt x="508" y="5265"/>
                    <a:pt x="637" y="5265"/>
                  </a:cubicBezTo>
                  <a:cubicBezTo>
                    <a:pt x="679" y="5265"/>
                    <a:pt x="720" y="5266"/>
                    <a:pt x="762" y="5267"/>
                  </a:cubicBezTo>
                  <a:cubicBezTo>
                    <a:pt x="792" y="5267"/>
                    <a:pt x="803" y="5216"/>
                    <a:pt x="768" y="5209"/>
                  </a:cubicBezTo>
                  <a:cubicBezTo>
                    <a:pt x="701" y="5201"/>
                    <a:pt x="633" y="5197"/>
                    <a:pt x="565" y="5197"/>
                  </a:cubicBezTo>
                  <a:cubicBezTo>
                    <a:pt x="461" y="5197"/>
                    <a:pt x="356" y="5207"/>
                    <a:pt x="253" y="5230"/>
                  </a:cubicBezTo>
                  <a:cubicBezTo>
                    <a:pt x="253" y="5080"/>
                    <a:pt x="253" y="4929"/>
                    <a:pt x="249" y="4779"/>
                  </a:cubicBezTo>
                  <a:lnTo>
                    <a:pt x="249" y="4779"/>
                  </a:lnTo>
                  <a:cubicBezTo>
                    <a:pt x="356" y="4781"/>
                    <a:pt x="461" y="4783"/>
                    <a:pt x="566" y="4783"/>
                  </a:cubicBezTo>
                  <a:cubicBezTo>
                    <a:pt x="643" y="4783"/>
                    <a:pt x="719" y="4782"/>
                    <a:pt x="796" y="4779"/>
                  </a:cubicBezTo>
                  <a:cubicBezTo>
                    <a:pt x="827" y="4776"/>
                    <a:pt x="827" y="4728"/>
                    <a:pt x="796" y="4724"/>
                  </a:cubicBezTo>
                  <a:cubicBezTo>
                    <a:pt x="719" y="4721"/>
                    <a:pt x="642" y="4720"/>
                    <a:pt x="565" y="4720"/>
                  </a:cubicBezTo>
                  <a:cubicBezTo>
                    <a:pt x="460" y="4720"/>
                    <a:pt x="354" y="4722"/>
                    <a:pt x="249" y="4724"/>
                  </a:cubicBezTo>
                  <a:lnTo>
                    <a:pt x="249" y="4396"/>
                  </a:lnTo>
                  <a:cubicBezTo>
                    <a:pt x="422" y="4376"/>
                    <a:pt x="594" y="4368"/>
                    <a:pt x="769" y="4368"/>
                  </a:cubicBezTo>
                  <a:cubicBezTo>
                    <a:pt x="802" y="4368"/>
                    <a:pt x="835" y="4369"/>
                    <a:pt x="868" y="4369"/>
                  </a:cubicBezTo>
                  <a:cubicBezTo>
                    <a:pt x="902" y="4362"/>
                    <a:pt x="902" y="4311"/>
                    <a:pt x="868" y="4308"/>
                  </a:cubicBezTo>
                  <a:cubicBezTo>
                    <a:pt x="802" y="4302"/>
                    <a:pt x="738" y="4300"/>
                    <a:pt x="673" y="4300"/>
                  </a:cubicBezTo>
                  <a:cubicBezTo>
                    <a:pt x="531" y="4300"/>
                    <a:pt x="390" y="4313"/>
                    <a:pt x="249" y="4338"/>
                  </a:cubicBezTo>
                  <a:cubicBezTo>
                    <a:pt x="249" y="4175"/>
                    <a:pt x="249" y="4014"/>
                    <a:pt x="246" y="3850"/>
                  </a:cubicBezTo>
                  <a:lnTo>
                    <a:pt x="246" y="3850"/>
                  </a:lnTo>
                  <a:cubicBezTo>
                    <a:pt x="343" y="3852"/>
                    <a:pt x="441" y="3855"/>
                    <a:pt x="538" y="3855"/>
                  </a:cubicBezTo>
                  <a:cubicBezTo>
                    <a:pt x="579" y="3855"/>
                    <a:pt x="619" y="3854"/>
                    <a:pt x="659" y="3853"/>
                  </a:cubicBezTo>
                  <a:cubicBezTo>
                    <a:pt x="704" y="3853"/>
                    <a:pt x="704" y="3785"/>
                    <a:pt x="659" y="3785"/>
                  </a:cubicBezTo>
                  <a:cubicBezTo>
                    <a:pt x="614" y="3784"/>
                    <a:pt x="568" y="3784"/>
                    <a:pt x="522" y="3784"/>
                  </a:cubicBezTo>
                  <a:cubicBezTo>
                    <a:pt x="430" y="3784"/>
                    <a:pt x="337" y="3785"/>
                    <a:pt x="246" y="3785"/>
                  </a:cubicBezTo>
                  <a:lnTo>
                    <a:pt x="246" y="3539"/>
                  </a:lnTo>
                  <a:cubicBezTo>
                    <a:pt x="246" y="3468"/>
                    <a:pt x="246" y="3386"/>
                    <a:pt x="243" y="3297"/>
                  </a:cubicBezTo>
                  <a:lnTo>
                    <a:pt x="243" y="3297"/>
                  </a:lnTo>
                  <a:cubicBezTo>
                    <a:pt x="290" y="3300"/>
                    <a:pt x="338" y="3302"/>
                    <a:pt x="386" y="3302"/>
                  </a:cubicBezTo>
                  <a:cubicBezTo>
                    <a:pt x="527" y="3302"/>
                    <a:pt x="668" y="3287"/>
                    <a:pt x="806" y="3259"/>
                  </a:cubicBezTo>
                  <a:cubicBezTo>
                    <a:pt x="842" y="3249"/>
                    <a:pt x="828" y="3201"/>
                    <a:pt x="793" y="3201"/>
                  </a:cubicBezTo>
                  <a:cubicBezTo>
                    <a:pt x="791" y="3201"/>
                    <a:pt x="790" y="3201"/>
                    <a:pt x="789" y="3201"/>
                  </a:cubicBezTo>
                  <a:cubicBezTo>
                    <a:pt x="653" y="3224"/>
                    <a:pt x="516" y="3236"/>
                    <a:pt x="377" y="3236"/>
                  </a:cubicBezTo>
                  <a:cubicBezTo>
                    <a:pt x="331" y="3236"/>
                    <a:pt x="285" y="3234"/>
                    <a:pt x="239" y="3232"/>
                  </a:cubicBezTo>
                  <a:cubicBezTo>
                    <a:pt x="232" y="3102"/>
                    <a:pt x="225" y="2959"/>
                    <a:pt x="219" y="2805"/>
                  </a:cubicBezTo>
                  <a:cubicBezTo>
                    <a:pt x="458" y="2802"/>
                    <a:pt x="700" y="2798"/>
                    <a:pt x="936" y="2774"/>
                  </a:cubicBezTo>
                  <a:cubicBezTo>
                    <a:pt x="977" y="2774"/>
                    <a:pt x="977" y="2713"/>
                    <a:pt x="936" y="2713"/>
                  </a:cubicBezTo>
                  <a:cubicBezTo>
                    <a:pt x="915" y="2713"/>
                    <a:pt x="894" y="2712"/>
                    <a:pt x="873" y="2712"/>
                  </a:cubicBezTo>
                  <a:cubicBezTo>
                    <a:pt x="655" y="2712"/>
                    <a:pt x="437" y="2728"/>
                    <a:pt x="219" y="2740"/>
                  </a:cubicBezTo>
                  <a:cubicBezTo>
                    <a:pt x="212" y="2593"/>
                    <a:pt x="212" y="2446"/>
                    <a:pt x="215" y="2296"/>
                  </a:cubicBezTo>
                  <a:lnTo>
                    <a:pt x="215" y="2296"/>
                  </a:lnTo>
                  <a:cubicBezTo>
                    <a:pt x="327" y="2298"/>
                    <a:pt x="439" y="2301"/>
                    <a:pt x="552" y="2301"/>
                  </a:cubicBezTo>
                  <a:cubicBezTo>
                    <a:pt x="645" y="2301"/>
                    <a:pt x="739" y="2299"/>
                    <a:pt x="833" y="2293"/>
                  </a:cubicBezTo>
                  <a:cubicBezTo>
                    <a:pt x="878" y="2293"/>
                    <a:pt x="878" y="2224"/>
                    <a:pt x="833" y="2224"/>
                  </a:cubicBezTo>
                  <a:cubicBezTo>
                    <a:pt x="741" y="2220"/>
                    <a:pt x="648" y="2218"/>
                    <a:pt x="554" y="2218"/>
                  </a:cubicBezTo>
                  <a:cubicBezTo>
                    <a:pt x="441" y="2218"/>
                    <a:pt x="328" y="2221"/>
                    <a:pt x="215" y="2224"/>
                  </a:cubicBezTo>
                  <a:cubicBezTo>
                    <a:pt x="222" y="2091"/>
                    <a:pt x="232" y="1962"/>
                    <a:pt x="246" y="1839"/>
                  </a:cubicBezTo>
                  <a:close/>
                  <a:moveTo>
                    <a:pt x="5345" y="1101"/>
                  </a:moveTo>
                  <a:cubicBezTo>
                    <a:pt x="5618" y="1132"/>
                    <a:pt x="5895" y="1138"/>
                    <a:pt x="6171" y="1142"/>
                  </a:cubicBezTo>
                  <a:cubicBezTo>
                    <a:pt x="6489" y="1152"/>
                    <a:pt x="6841" y="1104"/>
                    <a:pt x="7087" y="1340"/>
                  </a:cubicBezTo>
                  <a:cubicBezTo>
                    <a:pt x="7090" y="1343"/>
                    <a:pt x="7097" y="1343"/>
                    <a:pt x="7100" y="1343"/>
                  </a:cubicBezTo>
                  <a:cubicBezTo>
                    <a:pt x="7056" y="3918"/>
                    <a:pt x="7172" y="6524"/>
                    <a:pt x="7230" y="9099"/>
                  </a:cubicBezTo>
                  <a:cubicBezTo>
                    <a:pt x="7182" y="9195"/>
                    <a:pt x="7145" y="9270"/>
                    <a:pt x="7032" y="9321"/>
                  </a:cubicBezTo>
                  <a:cubicBezTo>
                    <a:pt x="7028" y="9321"/>
                    <a:pt x="7028" y="9325"/>
                    <a:pt x="7025" y="9328"/>
                  </a:cubicBezTo>
                  <a:lnTo>
                    <a:pt x="7022" y="9328"/>
                  </a:lnTo>
                  <a:cubicBezTo>
                    <a:pt x="5871" y="9304"/>
                    <a:pt x="4723" y="9307"/>
                    <a:pt x="3576" y="9304"/>
                  </a:cubicBezTo>
                  <a:cubicBezTo>
                    <a:pt x="3036" y="9301"/>
                    <a:pt x="2493" y="9301"/>
                    <a:pt x="1954" y="9294"/>
                  </a:cubicBezTo>
                  <a:cubicBezTo>
                    <a:pt x="1950" y="9294"/>
                    <a:pt x="1947" y="9294"/>
                    <a:pt x="1943" y="9294"/>
                  </a:cubicBezTo>
                  <a:cubicBezTo>
                    <a:pt x="1763" y="9294"/>
                    <a:pt x="1344" y="9344"/>
                    <a:pt x="983" y="9344"/>
                  </a:cubicBezTo>
                  <a:cubicBezTo>
                    <a:pt x="731" y="9344"/>
                    <a:pt x="506" y="9319"/>
                    <a:pt x="413" y="9236"/>
                  </a:cubicBezTo>
                  <a:lnTo>
                    <a:pt x="413" y="9202"/>
                  </a:lnTo>
                  <a:cubicBezTo>
                    <a:pt x="709" y="9185"/>
                    <a:pt x="1002" y="9178"/>
                    <a:pt x="1297" y="9178"/>
                  </a:cubicBezTo>
                  <a:cubicBezTo>
                    <a:pt x="1418" y="9178"/>
                    <a:pt x="1539" y="9179"/>
                    <a:pt x="1660" y="9181"/>
                  </a:cubicBezTo>
                  <a:cubicBezTo>
                    <a:pt x="1697" y="9181"/>
                    <a:pt x="1694" y="9126"/>
                    <a:pt x="1660" y="9126"/>
                  </a:cubicBezTo>
                  <a:cubicBezTo>
                    <a:pt x="1500" y="9116"/>
                    <a:pt x="1340" y="9111"/>
                    <a:pt x="1180" y="9111"/>
                  </a:cubicBezTo>
                  <a:cubicBezTo>
                    <a:pt x="924" y="9111"/>
                    <a:pt x="668" y="9124"/>
                    <a:pt x="413" y="9147"/>
                  </a:cubicBezTo>
                  <a:lnTo>
                    <a:pt x="410" y="9147"/>
                  </a:lnTo>
                  <a:cubicBezTo>
                    <a:pt x="403" y="9051"/>
                    <a:pt x="400" y="8956"/>
                    <a:pt x="393" y="8860"/>
                  </a:cubicBezTo>
                  <a:lnTo>
                    <a:pt x="393" y="8860"/>
                  </a:lnTo>
                  <a:cubicBezTo>
                    <a:pt x="896" y="8867"/>
                    <a:pt x="1399" y="8874"/>
                    <a:pt x="1902" y="8874"/>
                  </a:cubicBezTo>
                  <a:cubicBezTo>
                    <a:pt x="2167" y="8874"/>
                    <a:pt x="2433" y="8872"/>
                    <a:pt x="2698" y="8867"/>
                  </a:cubicBezTo>
                  <a:cubicBezTo>
                    <a:pt x="2736" y="8860"/>
                    <a:pt x="2736" y="8809"/>
                    <a:pt x="2698" y="8805"/>
                  </a:cubicBezTo>
                  <a:cubicBezTo>
                    <a:pt x="2434" y="8800"/>
                    <a:pt x="2171" y="8797"/>
                    <a:pt x="1907" y="8797"/>
                  </a:cubicBezTo>
                  <a:cubicBezTo>
                    <a:pt x="1402" y="8797"/>
                    <a:pt x="896" y="8806"/>
                    <a:pt x="389" y="8812"/>
                  </a:cubicBezTo>
                  <a:cubicBezTo>
                    <a:pt x="383" y="8693"/>
                    <a:pt x="376" y="8573"/>
                    <a:pt x="369" y="8454"/>
                  </a:cubicBezTo>
                  <a:lnTo>
                    <a:pt x="369" y="8454"/>
                  </a:lnTo>
                  <a:cubicBezTo>
                    <a:pt x="581" y="8471"/>
                    <a:pt x="792" y="8488"/>
                    <a:pt x="1001" y="8491"/>
                  </a:cubicBezTo>
                  <a:cubicBezTo>
                    <a:pt x="1042" y="8491"/>
                    <a:pt x="1042" y="8433"/>
                    <a:pt x="1001" y="8430"/>
                  </a:cubicBezTo>
                  <a:cubicBezTo>
                    <a:pt x="792" y="8409"/>
                    <a:pt x="577" y="8406"/>
                    <a:pt x="365" y="8399"/>
                  </a:cubicBezTo>
                  <a:cubicBezTo>
                    <a:pt x="362" y="8320"/>
                    <a:pt x="359" y="8242"/>
                    <a:pt x="355" y="8167"/>
                  </a:cubicBezTo>
                  <a:cubicBezTo>
                    <a:pt x="533" y="8122"/>
                    <a:pt x="717" y="8099"/>
                    <a:pt x="898" y="8095"/>
                  </a:cubicBezTo>
                  <a:cubicBezTo>
                    <a:pt x="929" y="8095"/>
                    <a:pt x="929" y="8054"/>
                    <a:pt x="898" y="8054"/>
                  </a:cubicBezTo>
                  <a:cubicBezTo>
                    <a:pt x="885" y="8054"/>
                    <a:pt x="872" y="8054"/>
                    <a:pt x="859" y="8054"/>
                  </a:cubicBezTo>
                  <a:cubicBezTo>
                    <a:pt x="688" y="8054"/>
                    <a:pt x="520" y="8075"/>
                    <a:pt x="355" y="8119"/>
                  </a:cubicBezTo>
                  <a:cubicBezTo>
                    <a:pt x="345" y="7952"/>
                    <a:pt x="338" y="7784"/>
                    <a:pt x="331" y="7617"/>
                  </a:cubicBezTo>
                  <a:lnTo>
                    <a:pt x="331" y="7617"/>
                  </a:lnTo>
                  <a:cubicBezTo>
                    <a:pt x="454" y="7619"/>
                    <a:pt x="576" y="7622"/>
                    <a:pt x="698" y="7622"/>
                  </a:cubicBezTo>
                  <a:cubicBezTo>
                    <a:pt x="776" y="7622"/>
                    <a:pt x="855" y="7621"/>
                    <a:pt x="932" y="7617"/>
                  </a:cubicBezTo>
                  <a:cubicBezTo>
                    <a:pt x="963" y="7614"/>
                    <a:pt x="963" y="7569"/>
                    <a:pt x="932" y="7566"/>
                  </a:cubicBezTo>
                  <a:cubicBezTo>
                    <a:pt x="856" y="7561"/>
                    <a:pt x="780" y="7559"/>
                    <a:pt x="704" y="7559"/>
                  </a:cubicBezTo>
                  <a:cubicBezTo>
                    <a:pt x="579" y="7559"/>
                    <a:pt x="453" y="7564"/>
                    <a:pt x="328" y="7566"/>
                  </a:cubicBezTo>
                  <a:cubicBezTo>
                    <a:pt x="314" y="7296"/>
                    <a:pt x="304" y="7026"/>
                    <a:pt x="294" y="6760"/>
                  </a:cubicBezTo>
                  <a:cubicBezTo>
                    <a:pt x="451" y="6750"/>
                    <a:pt x="605" y="6743"/>
                    <a:pt x="762" y="6719"/>
                  </a:cubicBezTo>
                  <a:cubicBezTo>
                    <a:pt x="798" y="6715"/>
                    <a:pt x="799" y="6661"/>
                    <a:pt x="765" y="6661"/>
                  </a:cubicBezTo>
                  <a:cubicBezTo>
                    <a:pt x="764" y="6661"/>
                    <a:pt x="763" y="6661"/>
                    <a:pt x="762" y="6661"/>
                  </a:cubicBezTo>
                  <a:cubicBezTo>
                    <a:pt x="605" y="6664"/>
                    <a:pt x="447" y="6685"/>
                    <a:pt x="290" y="6698"/>
                  </a:cubicBezTo>
                  <a:cubicBezTo>
                    <a:pt x="287" y="6603"/>
                    <a:pt x="284" y="6507"/>
                    <a:pt x="280" y="6411"/>
                  </a:cubicBezTo>
                  <a:cubicBezTo>
                    <a:pt x="475" y="6401"/>
                    <a:pt x="669" y="6394"/>
                    <a:pt x="864" y="6377"/>
                  </a:cubicBezTo>
                  <a:cubicBezTo>
                    <a:pt x="905" y="6370"/>
                    <a:pt x="908" y="6306"/>
                    <a:pt x="864" y="6306"/>
                  </a:cubicBezTo>
                  <a:cubicBezTo>
                    <a:pt x="669" y="6312"/>
                    <a:pt x="475" y="6329"/>
                    <a:pt x="280" y="6343"/>
                  </a:cubicBezTo>
                  <a:cubicBezTo>
                    <a:pt x="273" y="6213"/>
                    <a:pt x="273" y="6084"/>
                    <a:pt x="270" y="5950"/>
                  </a:cubicBezTo>
                  <a:lnTo>
                    <a:pt x="270" y="5950"/>
                  </a:lnTo>
                  <a:cubicBezTo>
                    <a:pt x="270" y="5950"/>
                    <a:pt x="273" y="5954"/>
                    <a:pt x="273" y="5954"/>
                  </a:cubicBezTo>
                  <a:cubicBezTo>
                    <a:pt x="346" y="5948"/>
                    <a:pt x="419" y="5945"/>
                    <a:pt x="491" y="5945"/>
                  </a:cubicBezTo>
                  <a:cubicBezTo>
                    <a:pt x="661" y="5945"/>
                    <a:pt x="829" y="5961"/>
                    <a:pt x="994" y="5995"/>
                  </a:cubicBezTo>
                  <a:cubicBezTo>
                    <a:pt x="1011" y="6903"/>
                    <a:pt x="1042" y="7808"/>
                    <a:pt x="1076" y="8706"/>
                  </a:cubicBezTo>
                  <a:cubicBezTo>
                    <a:pt x="1078" y="8748"/>
                    <a:pt x="1110" y="8772"/>
                    <a:pt x="1144" y="8772"/>
                  </a:cubicBezTo>
                  <a:cubicBezTo>
                    <a:pt x="1165" y="8772"/>
                    <a:pt x="1187" y="8762"/>
                    <a:pt x="1202" y="8741"/>
                  </a:cubicBezTo>
                  <a:cubicBezTo>
                    <a:pt x="1839" y="8756"/>
                    <a:pt x="2477" y="8761"/>
                    <a:pt x="3116" y="8761"/>
                  </a:cubicBezTo>
                  <a:cubicBezTo>
                    <a:pt x="4181" y="8761"/>
                    <a:pt x="5248" y="8747"/>
                    <a:pt x="6311" y="8747"/>
                  </a:cubicBezTo>
                  <a:cubicBezTo>
                    <a:pt x="6326" y="8767"/>
                    <a:pt x="6347" y="8776"/>
                    <a:pt x="6368" y="8776"/>
                  </a:cubicBezTo>
                  <a:cubicBezTo>
                    <a:pt x="6404" y="8776"/>
                    <a:pt x="6439" y="8750"/>
                    <a:pt x="6441" y="8706"/>
                  </a:cubicBezTo>
                  <a:cubicBezTo>
                    <a:pt x="6520" y="6336"/>
                    <a:pt x="6673" y="3949"/>
                    <a:pt x="6629" y="1579"/>
                  </a:cubicBezTo>
                  <a:cubicBezTo>
                    <a:pt x="6629" y="1550"/>
                    <a:pt x="6608" y="1535"/>
                    <a:pt x="6586" y="1535"/>
                  </a:cubicBezTo>
                  <a:cubicBezTo>
                    <a:pt x="6565" y="1535"/>
                    <a:pt x="6544" y="1550"/>
                    <a:pt x="6544" y="1579"/>
                  </a:cubicBezTo>
                  <a:cubicBezTo>
                    <a:pt x="6359" y="3912"/>
                    <a:pt x="6366" y="6275"/>
                    <a:pt x="6301" y="8614"/>
                  </a:cubicBezTo>
                  <a:cubicBezTo>
                    <a:pt x="5486" y="8557"/>
                    <a:pt x="4650" y="8523"/>
                    <a:pt x="3815" y="8523"/>
                  </a:cubicBezTo>
                  <a:cubicBezTo>
                    <a:pt x="2940" y="8523"/>
                    <a:pt x="2064" y="8561"/>
                    <a:pt x="1209" y="8652"/>
                  </a:cubicBezTo>
                  <a:cubicBezTo>
                    <a:pt x="1130" y="6299"/>
                    <a:pt x="1189" y="3946"/>
                    <a:pt x="1154" y="1593"/>
                  </a:cubicBezTo>
                  <a:lnTo>
                    <a:pt x="1154" y="1593"/>
                  </a:lnTo>
                  <a:cubicBezTo>
                    <a:pt x="1218" y="1607"/>
                    <a:pt x="1286" y="1612"/>
                    <a:pt x="1355" y="1612"/>
                  </a:cubicBezTo>
                  <a:cubicBezTo>
                    <a:pt x="1447" y="1612"/>
                    <a:pt x="1541" y="1603"/>
                    <a:pt x="1629" y="1599"/>
                  </a:cubicBezTo>
                  <a:cubicBezTo>
                    <a:pt x="1831" y="1593"/>
                    <a:pt x="2035" y="1586"/>
                    <a:pt x="2237" y="1569"/>
                  </a:cubicBezTo>
                  <a:lnTo>
                    <a:pt x="2237" y="1569"/>
                  </a:lnTo>
                  <a:cubicBezTo>
                    <a:pt x="2234" y="1671"/>
                    <a:pt x="2264" y="1774"/>
                    <a:pt x="2322" y="1859"/>
                  </a:cubicBezTo>
                  <a:cubicBezTo>
                    <a:pt x="2443" y="2015"/>
                    <a:pt x="2742" y="2049"/>
                    <a:pt x="3037" y="2049"/>
                  </a:cubicBezTo>
                  <a:cubicBezTo>
                    <a:pt x="3263" y="2049"/>
                    <a:pt x="3487" y="2029"/>
                    <a:pt x="3629" y="2029"/>
                  </a:cubicBezTo>
                  <a:cubicBezTo>
                    <a:pt x="3643" y="2029"/>
                    <a:pt x="3656" y="2029"/>
                    <a:pt x="3668" y="2030"/>
                  </a:cubicBezTo>
                  <a:cubicBezTo>
                    <a:pt x="3943" y="2038"/>
                    <a:pt x="4219" y="2044"/>
                    <a:pt x="4496" y="2044"/>
                  </a:cubicBezTo>
                  <a:cubicBezTo>
                    <a:pt x="4556" y="2044"/>
                    <a:pt x="4616" y="2044"/>
                    <a:pt x="4675" y="2043"/>
                  </a:cubicBezTo>
                  <a:cubicBezTo>
                    <a:pt x="4733" y="2043"/>
                    <a:pt x="4803" y="2048"/>
                    <a:pt x="4876" y="2048"/>
                  </a:cubicBezTo>
                  <a:cubicBezTo>
                    <a:pt x="4990" y="2048"/>
                    <a:pt x="5109" y="2037"/>
                    <a:pt x="5195" y="1979"/>
                  </a:cubicBezTo>
                  <a:cubicBezTo>
                    <a:pt x="5321" y="1890"/>
                    <a:pt x="5365" y="1729"/>
                    <a:pt x="5372" y="1552"/>
                  </a:cubicBezTo>
                  <a:cubicBezTo>
                    <a:pt x="5590" y="1577"/>
                    <a:pt x="5844" y="1612"/>
                    <a:pt x="6088" y="1612"/>
                  </a:cubicBezTo>
                  <a:cubicBezTo>
                    <a:pt x="6238" y="1612"/>
                    <a:pt x="6385" y="1598"/>
                    <a:pt x="6516" y="1562"/>
                  </a:cubicBezTo>
                  <a:cubicBezTo>
                    <a:pt x="6567" y="1545"/>
                    <a:pt x="6574" y="1463"/>
                    <a:pt x="6516" y="1453"/>
                  </a:cubicBezTo>
                  <a:cubicBezTo>
                    <a:pt x="6435" y="1437"/>
                    <a:pt x="6353" y="1433"/>
                    <a:pt x="6271" y="1433"/>
                  </a:cubicBezTo>
                  <a:cubicBezTo>
                    <a:pt x="6172" y="1433"/>
                    <a:pt x="6072" y="1439"/>
                    <a:pt x="5973" y="1439"/>
                  </a:cubicBezTo>
                  <a:cubicBezTo>
                    <a:pt x="5772" y="1439"/>
                    <a:pt x="5574" y="1432"/>
                    <a:pt x="5372" y="1429"/>
                  </a:cubicBezTo>
                  <a:cubicBezTo>
                    <a:pt x="5369" y="1313"/>
                    <a:pt x="5355" y="1200"/>
                    <a:pt x="5345" y="1101"/>
                  </a:cubicBezTo>
                  <a:close/>
                  <a:moveTo>
                    <a:pt x="3817" y="0"/>
                  </a:moveTo>
                  <a:cubicBezTo>
                    <a:pt x="3786" y="0"/>
                    <a:pt x="3753" y="3"/>
                    <a:pt x="3719" y="8"/>
                  </a:cubicBezTo>
                  <a:cubicBezTo>
                    <a:pt x="3357" y="66"/>
                    <a:pt x="3145" y="408"/>
                    <a:pt x="3094" y="756"/>
                  </a:cubicBezTo>
                  <a:cubicBezTo>
                    <a:pt x="3087" y="739"/>
                    <a:pt x="3074" y="725"/>
                    <a:pt x="3060" y="718"/>
                  </a:cubicBezTo>
                  <a:cubicBezTo>
                    <a:pt x="2989" y="691"/>
                    <a:pt x="2905" y="681"/>
                    <a:pt x="2817" y="681"/>
                  </a:cubicBezTo>
                  <a:cubicBezTo>
                    <a:pt x="2671" y="681"/>
                    <a:pt x="2517" y="709"/>
                    <a:pt x="2397" y="732"/>
                  </a:cubicBezTo>
                  <a:cubicBezTo>
                    <a:pt x="2370" y="739"/>
                    <a:pt x="2350" y="763"/>
                    <a:pt x="2350" y="794"/>
                  </a:cubicBezTo>
                  <a:cubicBezTo>
                    <a:pt x="2350" y="797"/>
                    <a:pt x="2343" y="797"/>
                    <a:pt x="2343" y="804"/>
                  </a:cubicBezTo>
                  <a:cubicBezTo>
                    <a:pt x="2336" y="855"/>
                    <a:pt x="2322" y="916"/>
                    <a:pt x="2309" y="981"/>
                  </a:cubicBezTo>
                  <a:cubicBezTo>
                    <a:pt x="2059" y="928"/>
                    <a:pt x="1788" y="907"/>
                    <a:pt x="1514" y="907"/>
                  </a:cubicBezTo>
                  <a:cubicBezTo>
                    <a:pt x="1171" y="907"/>
                    <a:pt x="825" y="940"/>
                    <a:pt x="512" y="981"/>
                  </a:cubicBezTo>
                  <a:cubicBezTo>
                    <a:pt x="482" y="985"/>
                    <a:pt x="458" y="1016"/>
                    <a:pt x="461" y="1046"/>
                  </a:cubicBezTo>
                  <a:cubicBezTo>
                    <a:pt x="451" y="1046"/>
                    <a:pt x="437" y="1050"/>
                    <a:pt x="430" y="1056"/>
                  </a:cubicBezTo>
                  <a:cubicBezTo>
                    <a:pt x="174" y="1272"/>
                    <a:pt x="161" y="1429"/>
                    <a:pt x="116" y="1760"/>
                  </a:cubicBezTo>
                  <a:cubicBezTo>
                    <a:pt x="0" y="2583"/>
                    <a:pt x="82" y="3502"/>
                    <a:pt x="89" y="4332"/>
                  </a:cubicBezTo>
                  <a:cubicBezTo>
                    <a:pt x="103" y="5978"/>
                    <a:pt x="171" y="7627"/>
                    <a:pt x="287" y="9270"/>
                  </a:cubicBezTo>
                  <a:cubicBezTo>
                    <a:pt x="287" y="9305"/>
                    <a:pt x="315" y="9333"/>
                    <a:pt x="350" y="9333"/>
                  </a:cubicBezTo>
                  <a:cubicBezTo>
                    <a:pt x="355" y="9333"/>
                    <a:pt x="360" y="9333"/>
                    <a:pt x="365" y="9331"/>
                  </a:cubicBezTo>
                  <a:cubicBezTo>
                    <a:pt x="492" y="9483"/>
                    <a:pt x="820" y="9528"/>
                    <a:pt x="1189" y="9528"/>
                  </a:cubicBezTo>
                  <a:cubicBezTo>
                    <a:pt x="1715" y="9528"/>
                    <a:pt x="2327" y="9437"/>
                    <a:pt x="2561" y="9437"/>
                  </a:cubicBezTo>
                  <a:cubicBezTo>
                    <a:pt x="3552" y="9437"/>
                    <a:pt x="4544" y="9446"/>
                    <a:pt x="5535" y="9446"/>
                  </a:cubicBezTo>
                  <a:cubicBezTo>
                    <a:pt x="6031" y="9446"/>
                    <a:pt x="6526" y="9444"/>
                    <a:pt x="7022" y="9437"/>
                  </a:cubicBezTo>
                  <a:cubicBezTo>
                    <a:pt x="7039" y="9437"/>
                    <a:pt x="7059" y="9424"/>
                    <a:pt x="7066" y="9407"/>
                  </a:cubicBezTo>
                  <a:cubicBezTo>
                    <a:pt x="7165" y="9379"/>
                    <a:pt x="7250" y="9318"/>
                    <a:pt x="7312" y="9236"/>
                  </a:cubicBezTo>
                  <a:cubicBezTo>
                    <a:pt x="7332" y="9229"/>
                    <a:pt x="7346" y="9208"/>
                    <a:pt x="7346" y="9188"/>
                  </a:cubicBezTo>
                  <a:lnTo>
                    <a:pt x="7346" y="9164"/>
                  </a:lnTo>
                  <a:cubicBezTo>
                    <a:pt x="7353" y="9140"/>
                    <a:pt x="7360" y="9113"/>
                    <a:pt x="7360" y="9085"/>
                  </a:cubicBezTo>
                  <a:cubicBezTo>
                    <a:pt x="7356" y="9075"/>
                    <a:pt x="7353" y="9068"/>
                    <a:pt x="7349" y="9058"/>
                  </a:cubicBezTo>
                  <a:cubicBezTo>
                    <a:pt x="7435" y="6493"/>
                    <a:pt x="7452" y="3816"/>
                    <a:pt x="7192" y="1265"/>
                  </a:cubicBezTo>
                  <a:cubicBezTo>
                    <a:pt x="7192" y="1239"/>
                    <a:pt x="7172" y="1220"/>
                    <a:pt x="7147" y="1220"/>
                  </a:cubicBezTo>
                  <a:cubicBezTo>
                    <a:pt x="7145" y="1220"/>
                    <a:pt x="7143" y="1220"/>
                    <a:pt x="7141" y="1220"/>
                  </a:cubicBezTo>
                  <a:cubicBezTo>
                    <a:pt x="7015" y="1056"/>
                    <a:pt x="6817" y="1012"/>
                    <a:pt x="6612" y="995"/>
                  </a:cubicBezTo>
                  <a:cubicBezTo>
                    <a:pt x="6404" y="980"/>
                    <a:pt x="6196" y="972"/>
                    <a:pt x="5989" y="972"/>
                  </a:cubicBezTo>
                  <a:cubicBezTo>
                    <a:pt x="5770" y="972"/>
                    <a:pt x="5552" y="981"/>
                    <a:pt x="5335" y="998"/>
                  </a:cubicBezTo>
                  <a:cubicBezTo>
                    <a:pt x="5331" y="971"/>
                    <a:pt x="5331" y="944"/>
                    <a:pt x="5328" y="920"/>
                  </a:cubicBezTo>
                  <a:cubicBezTo>
                    <a:pt x="5328" y="876"/>
                    <a:pt x="5292" y="842"/>
                    <a:pt x="5250" y="842"/>
                  </a:cubicBezTo>
                  <a:cubicBezTo>
                    <a:pt x="5243" y="842"/>
                    <a:pt x="5236" y="843"/>
                    <a:pt x="5229" y="845"/>
                  </a:cubicBezTo>
                  <a:cubicBezTo>
                    <a:pt x="5222" y="835"/>
                    <a:pt x="5212" y="828"/>
                    <a:pt x="5201" y="824"/>
                  </a:cubicBezTo>
                  <a:cubicBezTo>
                    <a:pt x="5148" y="804"/>
                    <a:pt x="5090" y="798"/>
                    <a:pt x="5029" y="798"/>
                  </a:cubicBezTo>
                  <a:cubicBezTo>
                    <a:pt x="4969" y="798"/>
                    <a:pt x="4908" y="804"/>
                    <a:pt x="4850" y="807"/>
                  </a:cubicBezTo>
                  <a:cubicBezTo>
                    <a:pt x="4730" y="811"/>
                    <a:pt x="4607" y="814"/>
                    <a:pt x="4488" y="828"/>
                  </a:cubicBezTo>
                  <a:cubicBezTo>
                    <a:pt x="4443" y="437"/>
                    <a:pt x="4228" y="0"/>
                    <a:pt x="38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7779;p197">
              <a:extLst>
                <a:ext uri="{FF2B5EF4-FFF2-40B4-BE49-F238E27FC236}">
                  <a16:creationId xmlns:a16="http://schemas.microsoft.com/office/drawing/2014/main" id="{FFA72784-630A-E129-E5D6-2E1CA29251C7}"/>
                </a:ext>
              </a:extLst>
            </p:cNvPr>
            <p:cNvSpPr/>
            <p:nvPr/>
          </p:nvSpPr>
          <p:spPr>
            <a:xfrm>
              <a:off x="3550536" y="3754520"/>
              <a:ext cx="16360" cy="3981"/>
            </a:xfrm>
            <a:custGeom>
              <a:avLst/>
              <a:gdLst/>
              <a:ahLst/>
              <a:cxnLst/>
              <a:rect l="l" t="t" r="r" b="b"/>
              <a:pathLst>
                <a:path w="637" h="155" extrusionOk="0">
                  <a:moveTo>
                    <a:pt x="590" y="0"/>
                  </a:moveTo>
                  <a:cubicBezTo>
                    <a:pt x="589" y="0"/>
                    <a:pt x="588" y="0"/>
                    <a:pt x="586" y="1"/>
                  </a:cubicBezTo>
                  <a:cubicBezTo>
                    <a:pt x="399" y="28"/>
                    <a:pt x="218" y="69"/>
                    <a:pt x="30" y="106"/>
                  </a:cubicBezTo>
                  <a:cubicBezTo>
                    <a:pt x="1" y="110"/>
                    <a:pt x="11" y="155"/>
                    <a:pt x="38" y="155"/>
                  </a:cubicBezTo>
                  <a:cubicBezTo>
                    <a:pt x="40" y="155"/>
                    <a:pt x="41" y="155"/>
                    <a:pt x="43" y="154"/>
                  </a:cubicBezTo>
                  <a:cubicBezTo>
                    <a:pt x="228" y="123"/>
                    <a:pt x="416" y="96"/>
                    <a:pt x="600" y="55"/>
                  </a:cubicBezTo>
                  <a:cubicBezTo>
                    <a:pt x="636" y="49"/>
                    <a:pt x="622" y="0"/>
                    <a:pt x="59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" name="Google Shape;774;p31">
            <a:extLst>
              <a:ext uri="{FF2B5EF4-FFF2-40B4-BE49-F238E27FC236}">
                <a16:creationId xmlns:a16="http://schemas.microsoft.com/office/drawing/2014/main" id="{BAC12A41-B0FF-9F27-98E7-337D334AFB1A}"/>
              </a:ext>
            </a:extLst>
          </p:cNvPr>
          <p:cNvSpPr/>
          <p:nvPr/>
        </p:nvSpPr>
        <p:spPr>
          <a:xfrm flipH="1">
            <a:off x="2391241" y="2324100"/>
            <a:ext cx="5957024" cy="6450783"/>
          </a:xfrm>
          <a:custGeom>
            <a:avLst/>
            <a:gdLst/>
            <a:ahLst/>
            <a:cxnLst/>
            <a:rect l="l" t="t" r="r" b="b"/>
            <a:pathLst>
              <a:path w="110793" h="91933" extrusionOk="0">
                <a:moveTo>
                  <a:pt x="50743" y="6275"/>
                </a:moveTo>
                <a:cubicBezTo>
                  <a:pt x="53200" y="6275"/>
                  <a:pt x="56857" y="7419"/>
                  <a:pt x="59430" y="8276"/>
                </a:cubicBezTo>
                <a:cubicBezTo>
                  <a:pt x="59393" y="8455"/>
                  <a:pt x="59374" y="8636"/>
                  <a:pt x="59374" y="8815"/>
                </a:cubicBezTo>
                <a:cubicBezTo>
                  <a:pt x="57073" y="8172"/>
                  <a:pt x="54732" y="7731"/>
                  <a:pt x="52420" y="7679"/>
                </a:cubicBezTo>
                <a:cubicBezTo>
                  <a:pt x="52191" y="7535"/>
                  <a:pt x="51975" y="7387"/>
                  <a:pt x="51744" y="7243"/>
                </a:cubicBezTo>
                <a:cubicBezTo>
                  <a:pt x="51131" y="6867"/>
                  <a:pt x="50503" y="6708"/>
                  <a:pt x="49899" y="6708"/>
                </a:cubicBezTo>
                <a:cubicBezTo>
                  <a:pt x="49727" y="6708"/>
                  <a:pt x="49555" y="6719"/>
                  <a:pt x="49387" y="6743"/>
                </a:cubicBezTo>
                <a:cubicBezTo>
                  <a:pt x="49259" y="6667"/>
                  <a:pt x="49139" y="6623"/>
                  <a:pt x="49022" y="6623"/>
                </a:cubicBezTo>
                <a:cubicBezTo>
                  <a:pt x="48943" y="6623"/>
                  <a:pt x="48867" y="6647"/>
                  <a:pt x="48795" y="6691"/>
                </a:cubicBezTo>
                <a:cubicBezTo>
                  <a:pt x="49263" y="6395"/>
                  <a:pt x="49940" y="6275"/>
                  <a:pt x="50743" y="6275"/>
                </a:cubicBezTo>
                <a:close/>
                <a:moveTo>
                  <a:pt x="80740" y="16318"/>
                </a:moveTo>
                <a:lnTo>
                  <a:pt x="80740" y="16318"/>
                </a:lnTo>
                <a:cubicBezTo>
                  <a:pt x="84017" y="17727"/>
                  <a:pt x="87121" y="19182"/>
                  <a:pt x="90214" y="20887"/>
                </a:cubicBezTo>
                <a:cubicBezTo>
                  <a:pt x="92648" y="22231"/>
                  <a:pt x="95072" y="23584"/>
                  <a:pt x="97381" y="25064"/>
                </a:cubicBezTo>
                <a:cubicBezTo>
                  <a:pt x="95116" y="23708"/>
                  <a:pt x="92687" y="22528"/>
                  <a:pt x="90386" y="21443"/>
                </a:cubicBezTo>
                <a:cubicBezTo>
                  <a:pt x="87382" y="20027"/>
                  <a:pt x="84293" y="18730"/>
                  <a:pt x="81188" y="17466"/>
                </a:cubicBezTo>
                <a:cubicBezTo>
                  <a:pt x="81068" y="17066"/>
                  <a:pt x="80916" y="16686"/>
                  <a:pt x="80740" y="16318"/>
                </a:cubicBezTo>
                <a:close/>
                <a:moveTo>
                  <a:pt x="83589" y="25417"/>
                </a:moveTo>
                <a:lnTo>
                  <a:pt x="83589" y="25417"/>
                </a:lnTo>
                <a:cubicBezTo>
                  <a:pt x="86362" y="26565"/>
                  <a:pt x="89878" y="27965"/>
                  <a:pt x="92883" y="29734"/>
                </a:cubicBezTo>
                <a:cubicBezTo>
                  <a:pt x="91459" y="29509"/>
                  <a:pt x="90022" y="29221"/>
                  <a:pt x="88591" y="28874"/>
                </a:cubicBezTo>
                <a:cubicBezTo>
                  <a:pt x="88399" y="28802"/>
                  <a:pt x="88202" y="28726"/>
                  <a:pt x="88006" y="28650"/>
                </a:cubicBezTo>
                <a:cubicBezTo>
                  <a:pt x="86554" y="27553"/>
                  <a:pt x="85081" y="26477"/>
                  <a:pt x="83589" y="25417"/>
                </a:cubicBezTo>
                <a:close/>
                <a:moveTo>
                  <a:pt x="20022" y="28573"/>
                </a:moveTo>
                <a:cubicBezTo>
                  <a:pt x="21687" y="28573"/>
                  <a:pt x="23488" y="29394"/>
                  <a:pt x="25108" y="30374"/>
                </a:cubicBezTo>
                <a:cubicBezTo>
                  <a:pt x="25688" y="31262"/>
                  <a:pt x="26332" y="32135"/>
                  <a:pt x="27017" y="32979"/>
                </a:cubicBezTo>
                <a:cubicBezTo>
                  <a:pt x="26949" y="32942"/>
                  <a:pt x="26873" y="32899"/>
                  <a:pt x="26801" y="32859"/>
                </a:cubicBezTo>
                <a:cubicBezTo>
                  <a:pt x="24384" y="31514"/>
                  <a:pt x="21199" y="30130"/>
                  <a:pt x="17918" y="29322"/>
                </a:cubicBezTo>
                <a:cubicBezTo>
                  <a:pt x="18086" y="29073"/>
                  <a:pt x="18338" y="28885"/>
                  <a:pt x="18683" y="28774"/>
                </a:cubicBezTo>
                <a:cubicBezTo>
                  <a:pt x="19115" y="28634"/>
                  <a:pt x="19562" y="28573"/>
                  <a:pt x="20022" y="28573"/>
                </a:cubicBezTo>
                <a:close/>
                <a:moveTo>
                  <a:pt x="20775" y="36552"/>
                </a:moveTo>
                <a:cubicBezTo>
                  <a:pt x="21299" y="36800"/>
                  <a:pt x="21799" y="37048"/>
                  <a:pt x="22263" y="37288"/>
                </a:cubicBezTo>
                <a:cubicBezTo>
                  <a:pt x="22183" y="37572"/>
                  <a:pt x="22119" y="37856"/>
                  <a:pt x="22063" y="38140"/>
                </a:cubicBezTo>
                <a:cubicBezTo>
                  <a:pt x="21603" y="37604"/>
                  <a:pt x="21175" y="37076"/>
                  <a:pt x="20775" y="36552"/>
                </a:cubicBezTo>
                <a:close/>
                <a:moveTo>
                  <a:pt x="29277" y="41930"/>
                </a:moveTo>
                <a:lnTo>
                  <a:pt x="29277" y="41930"/>
                </a:lnTo>
                <a:cubicBezTo>
                  <a:pt x="30378" y="42705"/>
                  <a:pt x="31414" y="43542"/>
                  <a:pt x="32386" y="44430"/>
                </a:cubicBezTo>
                <a:cubicBezTo>
                  <a:pt x="31710" y="44526"/>
                  <a:pt x="31070" y="44766"/>
                  <a:pt x="30526" y="45106"/>
                </a:cubicBezTo>
                <a:cubicBezTo>
                  <a:pt x="29946" y="44066"/>
                  <a:pt x="29505" y="43001"/>
                  <a:pt x="29277" y="41930"/>
                </a:cubicBezTo>
                <a:close/>
                <a:moveTo>
                  <a:pt x="11292" y="34587"/>
                </a:moveTo>
                <a:cubicBezTo>
                  <a:pt x="12905" y="38401"/>
                  <a:pt x="16042" y="42149"/>
                  <a:pt x="18174" y="44350"/>
                </a:cubicBezTo>
                <a:cubicBezTo>
                  <a:pt x="18270" y="44450"/>
                  <a:pt x="18374" y="44554"/>
                  <a:pt x="18474" y="44658"/>
                </a:cubicBezTo>
                <a:cubicBezTo>
                  <a:pt x="17710" y="44942"/>
                  <a:pt x="17078" y="45466"/>
                  <a:pt x="16733" y="46166"/>
                </a:cubicBezTo>
                <a:cubicBezTo>
                  <a:pt x="16077" y="45618"/>
                  <a:pt x="15337" y="45387"/>
                  <a:pt x="14621" y="45387"/>
                </a:cubicBezTo>
                <a:cubicBezTo>
                  <a:pt x="12788" y="45387"/>
                  <a:pt x="11112" y="46911"/>
                  <a:pt x="11361" y="48635"/>
                </a:cubicBezTo>
                <a:cubicBezTo>
                  <a:pt x="9872" y="45282"/>
                  <a:pt x="9040" y="41753"/>
                  <a:pt x="9195" y="38072"/>
                </a:cubicBezTo>
                <a:cubicBezTo>
                  <a:pt x="9280" y="36111"/>
                  <a:pt x="10088" y="35051"/>
                  <a:pt x="11292" y="34587"/>
                </a:cubicBezTo>
                <a:close/>
                <a:moveTo>
                  <a:pt x="71694" y="42469"/>
                </a:moveTo>
                <a:lnTo>
                  <a:pt x="71694" y="42469"/>
                </a:lnTo>
                <a:cubicBezTo>
                  <a:pt x="72497" y="42633"/>
                  <a:pt x="73310" y="42781"/>
                  <a:pt x="74122" y="42918"/>
                </a:cubicBezTo>
                <a:cubicBezTo>
                  <a:pt x="77167" y="44783"/>
                  <a:pt x="80104" y="46766"/>
                  <a:pt x="82957" y="48859"/>
                </a:cubicBezTo>
                <a:cubicBezTo>
                  <a:pt x="82728" y="48831"/>
                  <a:pt x="82497" y="48807"/>
                  <a:pt x="82272" y="48775"/>
                </a:cubicBezTo>
                <a:cubicBezTo>
                  <a:pt x="81516" y="48679"/>
                  <a:pt x="80760" y="48555"/>
                  <a:pt x="80008" y="48427"/>
                </a:cubicBezTo>
                <a:cubicBezTo>
                  <a:pt x="78911" y="47831"/>
                  <a:pt x="77823" y="47223"/>
                  <a:pt x="76739" y="46611"/>
                </a:cubicBezTo>
                <a:cubicBezTo>
                  <a:pt x="75075" y="45219"/>
                  <a:pt x="73394" y="43834"/>
                  <a:pt x="71694" y="42469"/>
                </a:cubicBezTo>
                <a:close/>
                <a:moveTo>
                  <a:pt x="98873" y="50120"/>
                </a:moveTo>
                <a:cubicBezTo>
                  <a:pt x="99269" y="51124"/>
                  <a:pt x="99529" y="52140"/>
                  <a:pt x="99617" y="53156"/>
                </a:cubicBezTo>
                <a:cubicBezTo>
                  <a:pt x="99053" y="52153"/>
                  <a:pt x="98397" y="51164"/>
                  <a:pt x="97673" y="50192"/>
                </a:cubicBezTo>
                <a:lnTo>
                  <a:pt x="97673" y="50192"/>
                </a:lnTo>
                <a:cubicBezTo>
                  <a:pt x="97780" y="50199"/>
                  <a:pt x="97889" y="50203"/>
                  <a:pt x="97996" y="50203"/>
                </a:cubicBezTo>
                <a:cubicBezTo>
                  <a:pt x="98297" y="50203"/>
                  <a:pt x="98589" y="50175"/>
                  <a:pt x="98873" y="50120"/>
                </a:cubicBezTo>
                <a:close/>
                <a:moveTo>
                  <a:pt x="40269" y="55789"/>
                </a:moveTo>
                <a:cubicBezTo>
                  <a:pt x="41144" y="56349"/>
                  <a:pt x="42025" y="56906"/>
                  <a:pt x="42906" y="57466"/>
                </a:cubicBezTo>
                <a:cubicBezTo>
                  <a:pt x="43946" y="58962"/>
                  <a:pt x="44994" y="60439"/>
                  <a:pt x="46074" y="61859"/>
                </a:cubicBezTo>
                <a:cubicBezTo>
                  <a:pt x="44001" y="59867"/>
                  <a:pt x="41981" y="57830"/>
                  <a:pt x="39957" y="55797"/>
                </a:cubicBezTo>
                <a:cubicBezTo>
                  <a:pt x="40060" y="55797"/>
                  <a:pt x="40164" y="55793"/>
                  <a:pt x="40269" y="55789"/>
                </a:cubicBezTo>
                <a:close/>
                <a:moveTo>
                  <a:pt x="57753" y="48007"/>
                </a:moveTo>
                <a:lnTo>
                  <a:pt x="57753" y="48007"/>
                </a:lnTo>
                <a:cubicBezTo>
                  <a:pt x="59162" y="48567"/>
                  <a:pt x="60602" y="49111"/>
                  <a:pt x="62054" y="49640"/>
                </a:cubicBezTo>
                <a:cubicBezTo>
                  <a:pt x="66556" y="52604"/>
                  <a:pt x="71165" y="55429"/>
                  <a:pt x="75699" y="58046"/>
                </a:cubicBezTo>
                <a:cubicBezTo>
                  <a:pt x="76783" y="58670"/>
                  <a:pt x="78611" y="59623"/>
                  <a:pt x="80784" y="60587"/>
                </a:cubicBezTo>
                <a:cubicBezTo>
                  <a:pt x="82449" y="62083"/>
                  <a:pt x="84265" y="63804"/>
                  <a:pt x="85125" y="65744"/>
                </a:cubicBezTo>
                <a:cubicBezTo>
                  <a:pt x="83757" y="65556"/>
                  <a:pt x="82416" y="65168"/>
                  <a:pt x="81100" y="64672"/>
                </a:cubicBezTo>
                <a:cubicBezTo>
                  <a:pt x="74370" y="60947"/>
                  <a:pt x="68156" y="56474"/>
                  <a:pt x="61879" y="52076"/>
                </a:cubicBezTo>
                <a:cubicBezTo>
                  <a:pt x="60594" y="50676"/>
                  <a:pt x="59206" y="49324"/>
                  <a:pt x="57753" y="48007"/>
                </a:cubicBezTo>
                <a:close/>
                <a:moveTo>
                  <a:pt x="58690" y="67497"/>
                </a:moveTo>
                <a:cubicBezTo>
                  <a:pt x="62311" y="69802"/>
                  <a:pt x="65919" y="72114"/>
                  <a:pt x="69505" y="74455"/>
                </a:cubicBezTo>
                <a:cubicBezTo>
                  <a:pt x="69521" y="74479"/>
                  <a:pt x="69533" y="74503"/>
                  <a:pt x="69548" y="74527"/>
                </a:cubicBezTo>
                <a:cubicBezTo>
                  <a:pt x="68076" y="73630"/>
                  <a:pt x="66648" y="72775"/>
                  <a:pt x="65284" y="72010"/>
                </a:cubicBezTo>
                <a:cubicBezTo>
                  <a:pt x="63587" y="71062"/>
                  <a:pt x="61827" y="70193"/>
                  <a:pt x="60038" y="69353"/>
                </a:cubicBezTo>
                <a:cubicBezTo>
                  <a:pt x="59594" y="68721"/>
                  <a:pt x="59142" y="68101"/>
                  <a:pt x="58690" y="67497"/>
                </a:cubicBezTo>
                <a:close/>
                <a:moveTo>
                  <a:pt x="30729" y="77800"/>
                </a:moveTo>
                <a:cubicBezTo>
                  <a:pt x="34134" y="80208"/>
                  <a:pt x="37656" y="82513"/>
                  <a:pt x="41240" y="84742"/>
                </a:cubicBezTo>
                <a:cubicBezTo>
                  <a:pt x="37235" y="83349"/>
                  <a:pt x="33743" y="80681"/>
                  <a:pt x="30729" y="77800"/>
                </a:cubicBezTo>
                <a:close/>
                <a:moveTo>
                  <a:pt x="50300" y="1"/>
                </a:moveTo>
                <a:cubicBezTo>
                  <a:pt x="47687" y="1"/>
                  <a:pt x="45246" y="557"/>
                  <a:pt x="43441" y="2138"/>
                </a:cubicBezTo>
                <a:cubicBezTo>
                  <a:pt x="40832" y="4418"/>
                  <a:pt x="41004" y="6967"/>
                  <a:pt x="42425" y="9319"/>
                </a:cubicBezTo>
                <a:cubicBezTo>
                  <a:pt x="39384" y="7820"/>
                  <a:pt x="36391" y="6263"/>
                  <a:pt x="33506" y="4590"/>
                </a:cubicBezTo>
                <a:cubicBezTo>
                  <a:pt x="32866" y="4218"/>
                  <a:pt x="32222" y="4058"/>
                  <a:pt x="31614" y="4058"/>
                </a:cubicBezTo>
                <a:cubicBezTo>
                  <a:pt x="28862" y="4058"/>
                  <a:pt x="26849" y="7367"/>
                  <a:pt x="29065" y="9364"/>
                </a:cubicBezTo>
                <a:cubicBezTo>
                  <a:pt x="30686" y="10824"/>
                  <a:pt x="32394" y="12172"/>
                  <a:pt x="34162" y="13445"/>
                </a:cubicBezTo>
                <a:cubicBezTo>
                  <a:pt x="32682" y="14130"/>
                  <a:pt x="32122" y="15482"/>
                  <a:pt x="32394" y="16918"/>
                </a:cubicBezTo>
                <a:cubicBezTo>
                  <a:pt x="32410" y="17002"/>
                  <a:pt x="32439" y="17082"/>
                  <a:pt x="32454" y="17166"/>
                </a:cubicBezTo>
                <a:cubicBezTo>
                  <a:pt x="31482" y="16970"/>
                  <a:pt x="30498" y="16854"/>
                  <a:pt x="29510" y="16854"/>
                </a:cubicBezTo>
                <a:cubicBezTo>
                  <a:pt x="29438" y="16854"/>
                  <a:pt x="29366" y="16854"/>
                  <a:pt x="29294" y="16858"/>
                </a:cubicBezTo>
                <a:cubicBezTo>
                  <a:pt x="25996" y="16914"/>
                  <a:pt x="23900" y="18715"/>
                  <a:pt x="23032" y="20975"/>
                </a:cubicBezTo>
                <a:cubicBezTo>
                  <a:pt x="22347" y="21391"/>
                  <a:pt x="21855" y="21995"/>
                  <a:pt x="21747" y="22736"/>
                </a:cubicBezTo>
                <a:cubicBezTo>
                  <a:pt x="21095" y="22643"/>
                  <a:pt x="20443" y="22595"/>
                  <a:pt x="19795" y="22591"/>
                </a:cubicBezTo>
                <a:cubicBezTo>
                  <a:pt x="17458" y="22591"/>
                  <a:pt x="15154" y="23244"/>
                  <a:pt x="12988" y="24833"/>
                </a:cubicBezTo>
                <a:cubicBezTo>
                  <a:pt x="11472" y="25945"/>
                  <a:pt x="10668" y="27297"/>
                  <a:pt x="10380" y="28781"/>
                </a:cubicBezTo>
                <a:cubicBezTo>
                  <a:pt x="7627" y="29210"/>
                  <a:pt x="5226" y="30518"/>
                  <a:pt x="3690" y="33182"/>
                </a:cubicBezTo>
                <a:cubicBezTo>
                  <a:pt x="0" y="39588"/>
                  <a:pt x="2541" y="47491"/>
                  <a:pt x="6759" y="54305"/>
                </a:cubicBezTo>
                <a:cubicBezTo>
                  <a:pt x="5222" y="54873"/>
                  <a:pt x="4118" y="56369"/>
                  <a:pt x="4711" y="57758"/>
                </a:cubicBezTo>
                <a:cubicBezTo>
                  <a:pt x="7111" y="63375"/>
                  <a:pt x="13573" y="67237"/>
                  <a:pt x="19562" y="70585"/>
                </a:cubicBezTo>
                <a:cubicBezTo>
                  <a:pt x="20967" y="72446"/>
                  <a:pt x="22456" y="74247"/>
                  <a:pt x="23952" y="75963"/>
                </a:cubicBezTo>
                <a:cubicBezTo>
                  <a:pt x="28561" y="81249"/>
                  <a:pt x="34843" y="87395"/>
                  <a:pt x="42877" y="88943"/>
                </a:cubicBezTo>
                <a:cubicBezTo>
                  <a:pt x="43045" y="88975"/>
                  <a:pt x="43221" y="88991"/>
                  <a:pt x="43397" y="88991"/>
                </a:cubicBezTo>
                <a:cubicBezTo>
                  <a:pt x="44354" y="88991"/>
                  <a:pt x="45322" y="88518"/>
                  <a:pt x="45538" y="87687"/>
                </a:cubicBezTo>
                <a:cubicBezTo>
                  <a:pt x="45562" y="87595"/>
                  <a:pt x="45570" y="87499"/>
                  <a:pt x="45589" y="87406"/>
                </a:cubicBezTo>
                <a:cubicBezTo>
                  <a:pt x="47862" y="88775"/>
                  <a:pt x="50143" y="90127"/>
                  <a:pt x="52428" y="91464"/>
                </a:cubicBezTo>
                <a:cubicBezTo>
                  <a:pt x="52980" y="91792"/>
                  <a:pt x="53556" y="91932"/>
                  <a:pt x="54117" y="91932"/>
                </a:cubicBezTo>
                <a:cubicBezTo>
                  <a:pt x="55657" y="91932"/>
                  <a:pt x="57065" y="90856"/>
                  <a:pt x="57513" y="89611"/>
                </a:cubicBezTo>
                <a:cubicBezTo>
                  <a:pt x="58854" y="89940"/>
                  <a:pt x="60242" y="90147"/>
                  <a:pt x="61679" y="90204"/>
                </a:cubicBezTo>
                <a:cubicBezTo>
                  <a:pt x="61718" y="90204"/>
                  <a:pt x="61759" y="90208"/>
                  <a:pt x="61799" y="90208"/>
                </a:cubicBezTo>
                <a:cubicBezTo>
                  <a:pt x="62939" y="90208"/>
                  <a:pt x="64307" y="89587"/>
                  <a:pt x="64795" y="88723"/>
                </a:cubicBezTo>
                <a:cubicBezTo>
                  <a:pt x="64959" y="88435"/>
                  <a:pt x="65099" y="88143"/>
                  <a:pt x="65232" y="87846"/>
                </a:cubicBezTo>
                <a:cubicBezTo>
                  <a:pt x="69225" y="89599"/>
                  <a:pt x="73402" y="91015"/>
                  <a:pt x="77895" y="91800"/>
                </a:cubicBezTo>
                <a:cubicBezTo>
                  <a:pt x="78135" y="91844"/>
                  <a:pt x="78375" y="91864"/>
                  <a:pt x="78615" y="91864"/>
                </a:cubicBezTo>
                <a:cubicBezTo>
                  <a:pt x="80928" y="91864"/>
                  <a:pt x="83093" y="90007"/>
                  <a:pt x="82233" y="88115"/>
                </a:cubicBezTo>
                <a:lnTo>
                  <a:pt x="82233" y="88115"/>
                </a:lnTo>
                <a:cubicBezTo>
                  <a:pt x="86297" y="89748"/>
                  <a:pt x="90527" y="90887"/>
                  <a:pt x="94912" y="91048"/>
                </a:cubicBezTo>
                <a:cubicBezTo>
                  <a:pt x="94960" y="91048"/>
                  <a:pt x="95008" y="91052"/>
                  <a:pt x="95056" y="91052"/>
                </a:cubicBezTo>
                <a:cubicBezTo>
                  <a:pt x="97985" y="91052"/>
                  <a:pt x="99697" y="87678"/>
                  <a:pt x="97425" y="86014"/>
                </a:cubicBezTo>
                <a:cubicBezTo>
                  <a:pt x="95289" y="84450"/>
                  <a:pt x="93123" y="82909"/>
                  <a:pt x="90947" y="81381"/>
                </a:cubicBezTo>
                <a:cubicBezTo>
                  <a:pt x="93392" y="81273"/>
                  <a:pt x="95080" y="78456"/>
                  <a:pt x="93684" y="76716"/>
                </a:cubicBezTo>
                <a:lnTo>
                  <a:pt x="93684" y="76716"/>
                </a:lnTo>
                <a:cubicBezTo>
                  <a:pt x="94824" y="77059"/>
                  <a:pt x="95980" y="77379"/>
                  <a:pt x="97165" y="77667"/>
                </a:cubicBezTo>
                <a:cubicBezTo>
                  <a:pt x="97444" y="77732"/>
                  <a:pt x="97732" y="77763"/>
                  <a:pt x="98020" y="77763"/>
                </a:cubicBezTo>
                <a:cubicBezTo>
                  <a:pt x="100249" y="77763"/>
                  <a:pt x="102582" y="75896"/>
                  <a:pt x="101626" y="73966"/>
                </a:cubicBezTo>
                <a:cubicBezTo>
                  <a:pt x="99845" y="70374"/>
                  <a:pt x="97464" y="67148"/>
                  <a:pt x="94720" y="64151"/>
                </a:cubicBezTo>
                <a:lnTo>
                  <a:pt x="94720" y="64151"/>
                </a:lnTo>
                <a:cubicBezTo>
                  <a:pt x="95841" y="64312"/>
                  <a:pt x="96973" y="64432"/>
                  <a:pt x="98129" y="64476"/>
                </a:cubicBezTo>
                <a:lnTo>
                  <a:pt x="98277" y="64476"/>
                </a:lnTo>
                <a:cubicBezTo>
                  <a:pt x="100277" y="64476"/>
                  <a:pt x="101694" y="62995"/>
                  <a:pt x="101794" y="61435"/>
                </a:cubicBezTo>
                <a:cubicBezTo>
                  <a:pt x="101798" y="61407"/>
                  <a:pt x="101794" y="61383"/>
                  <a:pt x="101798" y="61359"/>
                </a:cubicBezTo>
                <a:cubicBezTo>
                  <a:pt x="103911" y="60707"/>
                  <a:pt x="105659" y="59434"/>
                  <a:pt x="106548" y="57285"/>
                </a:cubicBezTo>
                <a:cubicBezTo>
                  <a:pt x="109000" y="51364"/>
                  <a:pt x="104955" y="45071"/>
                  <a:pt x="100469" y="40009"/>
                </a:cubicBezTo>
                <a:cubicBezTo>
                  <a:pt x="99994" y="39173"/>
                  <a:pt x="99422" y="38373"/>
                  <a:pt x="98761" y="37612"/>
                </a:cubicBezTo>
                <a:lnTo>
                  <a:pt x="98761" y="37612"/>
                </a:lnTo>
                <a:cubicBezTo>
                  <a:pt x="99954" y="37744"/>
                  <a:pt x="101174" y="37828"/>
                  <a:pt x="102419" y="37856"/>
                </a:cubicBezTo>
                <a:cubicBezTo>
                  <a:pt x="102450" y="37856"/>
                  <a:pt x="102478" y="37860"/>
                  <a:pt x="102510" y="37860"/>
                </a:cubicBezTo>
                <a:cubicBezTo>
                  <a:pt x="104327" y="37860"/>
                  <a:pt x="105863" y="36608"/>
                  <a:pt x="106119" y="35175"/>
                </a:cubicBezTo>
                <a:cubicBezTo>
                  <a:pt x="108752" y="33999"/>
                  <a:pt x="110792" y="31699"/>
                  <a:pt x="110400" y="29210"/>
                </a:cubicBezTo>
                <a:cubicBezTo>
                  <a:pt x="109824" y="25540"/>
                  <a:pt x="106020" y="22864"/>
                  <a:pt x="102755" y="20667"/>
                </a:cubicBezTo>
                <a:cubicBezTo>
                  <a:pt x="97269" y="16970"/>
                  <a:pt x="91327" y="13781"/>
                  <a:pt x="85081" y="11068"/>
                </a:cubicBezTo>
                <a:cubicBezTo>
                  <a:pt x="77523" y="7783"/>
                  <a:pt x="69817" y="4678"/>
                  <a:pt x="61794" y="2246"/>
                </a:cubicBezTo>
                <a:cubicBezTo>
                  <a:pt x="58666" y="1293"/>
                  <a:pt x="54280" y="1"/>
                  <a:pt x="50300" y="1"/>
                </a:cubicBezTo>
                <a:close/>
              </a:path>
            </a:pathLst>
          </a:custGeom>
          <a:solidFill>
            <a:srgbClr val="FFFFFF">
              <a:alpha val="165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" name="Group 4">
            <a:extLst>
              <a:ext uri="{FF2B5EF4-FFF2-40B4-BE49-F238E27FC236}">
                <a16:creationId xmlns:a16="http://schemas.microsoft.com/office/drawing/2014/main" id="{95FDB7B7-B930-DF7E-8435-6B9AF84A0338}"/>
              </a:ext>
            </a:extLst>
          </p:cNvPr>
          <p:cNvGrpSpPr>
            <a:grpSpLocks noChangeAspect="1"/>
          </p:cNvGrpSpPr>
          <p:nvPr/>
        </p:nvGrpSpPr>
        <p:grpSpPr>
          <a:xfrm>
            <a:off x="-819180" y="4815480"/>
            <a:ext cx="4158986" cy="5502705"/>
            <a:chOff x="0" y="0"/>
            <a:chExt cx="4590682" cy="6073877"/>
          </a:xfrm>
        </p:grpSpPr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CEE8C4D8-1860-5BF6-C1F5-7E1EEEDDDA9C}"/>
                </a:ext>
              </a:extLst>
            </p:cNvPr>
            <p:cNvSpPr/>
            <p:nvPr/>
          </p:nvSpPr>
          <p:spPr>
            <a:xfrm>
              <a:off x="0" y="0"/>
              <a:ext cx="4590669" cy="6073902"/>
            </a:xfrm>
            <a:custGeom>
              <a:avLst/>
              <a:gdLst/>
              <a:ahLst/>
              <a:cxnLst/>
              <a:rect l="l" t="t" r="r" b="b"/>
              <a:pathLst>
                <a:path w="4590669" h="6073902">
                  <a:moveTo>
                    <a:pt x="129921" y="0"/>
                  </a:moveTo>
                  <a:cubicBezTo>
                    <a:pt x="47879" y="122174"/>
                    <a:pt x="0" y="269367"/>
                    <a:pt x="0" y="427609"/>
                  </a:cubicBezTo>
                  <a:lnTo>
                    <a:pt x="0" y="5305933"/>
                  </a:lnTo>
                  <a:cubicBezTo>
                    <a:pt x="0" y="5730113"/>
                    <a:pt x="343789" y="6073902"/>
                    <a:pt x="767969" y="6073902"/>
                  </a:cubicBezTo>
                  <a:lnTo>
                    <a:pt x="4590669" y="6073902"/>
                  </a:lnTo>
                  <a:lnTo>
                    <a:pt x="4590669" y="0"/>
                  </a:lnTo>
                  <a:close/>
                </a:path>
              </a:pathLst>
            </a:custGeom>
            <a:blipFill>
              <a:blip r:embed="rId6"/>
              <a:stretch>
                <a:fillRect l="-5746" b="-5603"/>
              </a:stretch>
            </a:blipFill>
          </p:spPr>
          <p:txBody>
            <a:bodyPr/>
            <a:lstStyle/>
            <a:p>
              <a:endParaRPr lang="ar-SA"/>
            </a:p>
          </p:txBody>
        </p:sp>
      </p:grpSp>
      <p:grpSp>
        <p:nvGrpSpPr>
          <p:cNvPr id="10" name="Group 33">
            <a:extLst>
              <a:ext uri="{FF2B5EF4-FFF2-40B4-BE49-F238E27FC236}">
                <a16:creationId xmlns:a16="http://schemas.microsoft.com/office/drawing/2014/main" id="{9E93EF0D-F5AA-F6E8-529F-82DC6CEFC832}"/>
              </a:ext>
            </a:extLst>
          </p:cNvPr>
          <p:cNvGrpSpPr>
            <a:grpSpLocks noChangeAspect="1"/>
          </p:cNvGrpSpPr>
          <p:nvPr/>
        </p:nvGrpSpPr>
        <p:grpSpPr>
          <a:xfrm rot="20115998">
            <a:off x="8373729" y="4817368"/>
            <a:ext cx="3502241" cy="5451420"/>
            <a:chOff x="0" y="0"/>
            <a:chExt cx="629844" cy="980376"/>
          </a:xfrm>
        </p:grpSpPr>
        <p:sp>
          <p:nvSpPr>
            <p:cNvPr id="11" name="Freeform 34">
              <a:extLst>
                <a:ext uri="{FF2B5EF4-FFF2-40B4-BE49-F238E27FC236}">
                  <a16:creationId xmlns:a16="http://schemas.microsoft.com/office/drawing/2014/main" id="{FA152DAA-1E60-EAFD-A7BC-2BAEDFF15677}"/>
                </a:ext>
              </a:extLst>
            </p:cNvPr>
            <p:cNvSpPr/>
            <p:nvPr/>
          </p:nvSpPr>
          <p:spPr>
            <a:xfrm>
              <a:off x="61468" y="63246"/>
              <a:ext cx="504952" cy="862711"/>
            </a:xfrm>
            <a:custGeom>
              <a:avLst/>
              <a:gdLst/>
              <a:ahLst/>
              <a:cxnLst/>
              <a:rect l="l" t="t" r="r" b="b"/>
              <a:pathLst>
                <a:path w="504952" h="862711">
                  <a:moveTo>
                    <a:pt x="39624" y="790321"/>
                  </a:moveTo>
                  <a:lnTo>
                    <a:pt x="162433" y="847598"/>
                  </a:lnTo>
                  <a:cubicBezTo>
                    <a:pt x="194945" y="862711"/>
                    <a:pt x="233680" y="848614"/>
                    <a:pt x="248920" y="816102"/>
                  </a:cubicBezTo>
                  <a:lnTo>
                    <a:pt x="503301" y="270002"/>
                  </a:lnTo>
                  <a:cubicBezTo>
                    <a:pt x="504444" y="267589"/>
                    <a:pt x="504952" y="264795"/>
                    <a:pt x="504825" y="262128"/>
                  </a:cubicBezTo>
                  <a:lnTo>
                    <a:pt x="498983" y="158115"/>
                  </a:lnTo>
                  <a:cubicBezTo>
                    <a:pt x="498602" y="152273"/>
                    <a:pt x="495300" y="147066"/>
                    <a:pt x="490093" y="144399"/>
                  </a:cubicBezTo>
                  <a:lnTo>
                    <a:pt x="403098" y="100076"/>
                  </a:lnTo>
                  <a:lnTo>
                    <a:pt x="461137" y="50673"/>
                  </a:lnTo>
                  <a:lnTo>
                    <a:pt x="464312" y="104775"/>
                  </a:lnTo>
                  <a:cubicBezTo>
                    <a:pt x="464820" y="113792"/>
                    <a:pt x="472567" y="120777"/>
                    <a:pt x="481711" y="120142"/>
                  </a:cubicBezTo>
                  <a:lnTo>
                    <a:pt x="497713" y="111887"/>
                  </a:lnTo>
                  <a:lnTo>
                    <a:pt x="491998" y="15875"/>
                  </a:lnTo>
                  <a:cubicBezTo>
                    <a:pt x="491617" y="9652"/>
                    <a:pt x="487807" y="4191"/>
                    <a:pt x="482092" y="1778"/>
                  </a:cubicBezTo>
                  <a:lnTo>
                    <a:pt x="473837" y="0"/>
                  </a:lnTo>
                  <a:lnTo>
                    <a:pt x="466471" y="3048"/>
                  </a:lnTo>
                  <a:lnTo>
                    <a:pt x="363220" y="91186"/>
                  </a:lnTo>
                  <a:cubicBezTo>
                    <a:pt x="359029" y="94742"/>
                    <a:pt x="356870" y="100203"/>
                    <a:pt x="357505" y="105537"/>
                  </a:cubicBezTo>
                  <a:lnTo>
                    <a:pt x="361442" y="115697"/>
                  </a:lnTo>
                  <a:lnTo>
                    <a:pt x="466852" y="169418"/>
                  </a:lnTo>
                  <a:lnTo>
                    <a:pt x="471932" y="259969"/>
                  </a:lnTo>
                  <a:lnTo>
                    <a:pt x="219202" y="802259"/>
                  </a:lnTo>
                  <a:cubicBezTo>
                    <a:pt x="211709" y="818388"/>
                    <a:pt x="192532" y="825373"/>
                    <a:pt x="176403" y="817880"/>
                  </a:cubicBezTo>
                  <a:lnTo>
                    <a:pt x="53467" y="760603"/>
                  </a:lnTo>
                  <a:cubicBezTo>
                    <a:pt x="45720" y="756920"/>
                    <a:pt x="39751" y="750570"/>
                    <a:pt x="36830" y="742442"/>
                  </a:cubicBezTo>
                  <a:lnTo>
                    <a:pt x="34290" y="725551"/>
                  </a:lnTo>
                  <a:lnTo>
                    <a:pt x="87757" y="610743"/>
                  </a:lnTo>
                  <a:lnTo>
                    <a:pt x="224028" y="674370"/>
                  </a:lnTo>
                  <a:cubicBezTo>
                    <a:pt x="232156" y="678180"/>
                    <a:pt x="241808" y="674751"/>
                    <a:pt x="245745" y="666750"/>
                  </a:cubicBezTo>
                  <a:lnTo>
                    <a:pt x="268224" y="621030"/>
                  </a:lnTo>
                  <a:cubicBezTo>
                    <a:pt x="270129" y="617093"/>
                    <a:pt x="270383" y="612521"/>
                    <a:pt x="268986" y="608330"/>
                  </a:cubicBezTo>
                  <a:lnTo>
                    <a:pt x="264414" y="600710"/>
                  </a:lnTo>
                  <a:lnTo>
                    <a:pt x="123063" y="534924"/>
                  </a:lnTo>
                  <a:lnTo>
                    <a:pt x="280035" y="198120"/>
                  </a:lnTo>
                  <a:lnTo>
                    <a:pt x="406273" y="255143"/>
                  </a:lnTo>
                  <a:lnTo>
                    <a:pt x="313436" y="455168"/>
                  </a:lnTo>
                  <a:cubicBezTo>
                    <a:pt x="309626" y="463423"/>
                    <a:pt x="313182" y="473202"/>
                    <a:pt x="321437" y="477012"/>
                  </a:cubicBezTo>
                  <a:lnTo>
                    <a:pt x="339471" y="477266"/>
                  </a:lnTo>
                  <a:lnTo>
                    <a:pt x="443103" y="254000"/>
                  </a:lnTo>
                  <a:cubicBezTo>
                    <a:pt x="444881" y="250063"/>
                    <a:pt x="445135" y="245491"/>
                    <a:pt x="443611" y="241300"/>
                  </a:cubicBezTo>
                  <a:lnTo>
                    <a:pt x="439039" y="233934"/>
                  </a:lnTo>
                  <a:lnTo>
                    <a:pt x="306832" y="174244"/>
                  </a:lnTo>
                  <a:cubicBezTo>
                    <a:pt x="306832" y="174244"/>
                    <a:pt x="268224" y="151384"/>
                    <a:pt x="257175" y="169672"/>
                  </a:cubicBezTo>
                  <a:lnTo>
                    <a:pt x="86487" y="535813"/>
                  </a:lnTo>
                  <a:cubicBezTo>
                    <a:pt x="84582" y="539750"/>
                    <a:pt x="84455" y="544322"/>
                    <a:pt x="85979" y="548386"/>
                  </a:cubicBezTo>
                  <a:lnTo>
                    <a:pt x="90551" y="555752"/>
                  </a:lnTo>
                  <a:lnTo>
                    <a:pt x="231521" y="621411"/>
                  </a:lnTo>
                  <a:lnTo>
                    <a:pt x="223520" y="637667"/>
                  </a:lnTo>
                  <a:lnTo>
                    <a:pt x="86868" y="573913"/>
                  </a:lnTo>
                  <a:cubicBezTo>
                    <a:pt x="82931" y="572008"/>
                    <a:pt x="78486" y="571881"/>
                    <a:pt x="74295" y="573405"/>
                  </a:cubicBezTo>
                  <a:lnTo>
                    <a:pt x="66929" y="577977"/>
                  </a:lnTo>
                  <a:lnTo>
                    <a:pt x="8128" y="703834"/>
                  </a:lnTo>
                  <a:cubicBezTo>
                    <a:pt x="762" y="719582"/>
                    <a:pt x="0" y="737235"/>
                    <a:pt x="5969" y="753618"/>
                  </a:cubicBezTo>
                  <a:cubicBezTo>
                    <a:pt x="11938" y="770001"/>
                    <a:pt x="23876" y="782955"/>
                    <a:pt x="39624" y="790321"/>
                  </a:cubicBezTo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ar-SA" dirty="0"/>
            </a:p>
          </p:txBody>
        </p:sp>
        <p:sp>
          <p:nvSpPr>
            <p:cNvPr id="12" name="Freeform 35">
              <a:extLst>
                <a:ext uri="{FF2B5EF4-FFF2-40B4-BE49-F238E27FC236}">
                  <a16:creationId xmlns:a16="http://schemas.microsoft.com/office/drawing/2014/main" id="{38BDF7F8-D480-0737-A7AE-69D91DD8CC89}"/>
                </a:ext>
              </a:extLst>
            </p:cNvPr>
            <p:cNvSpPr/>
            <p:nvPr/>
          </p:nvSpPr>
          <p:spPr>
            <a:xfrm>
              <a:off x="327152" y="550037"/>
              <a:ext cx="62611" cy="88265"/>
            </a:xfrm>
            <a:custGeom>
              <a:avLst/>
              <a:gdLst/>
              <a:ahLst/>
              <a:cxnLst/>
              <a:rect l="l" t="t" r="r" b="b"/>
              <a:pathLst>
                <a:path w="62611" h="88265">
                  <a:moveTo>
                    <a:pt x="38354" y="1524"/>
                  </a:moveTo>
                  <a:lnTo>
                    <a:pt x="30861" y="5969"/>
                  </a:lnTo>
                  <a:lnTo>
                    <a:pt x="3683" y="66548"/>
                  </a:lnTo>
                  <a:cubicBezTo>
                    <a:pt x="0" y="74803"/>
                    <a:pt x="3683" y="84582"/>
                    <a:pt x="11938" y="88265"/>
                  </a:cubicBezTo>
                  <a:lnTo>
                    <a:pt x="29845" y="88265"/>
                  </a:lnTo>
                  <a:lnTo>
                    <a:pt x="58928" y="23622"/>
                  </a:lnTo>
                  <a:cubicBezTo>
                    <a:pt x="62611" y="15367"/>
                    <a:pt x="58928" y="5588"/>
                    <a:pt x="50673" y="1905"/>
                  </a:cubicBezTo>
                  <a:lnTo>
                    <a:pt x="42164" y="0"/>
                  </a:lnTo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ar-SA"/>
            </a:p>
          </p:txBody>
        </p:sp>
      </p:grpSp>
      <p:sp>
        <p:nvSpPr>
          <p:cNvPr id="13" name="Freeform 5">
            <a:extLst>
              <a:ext uri="{FF2B5EF4-FFF2-40B4-BE49-F238E27FC236}">
                <a16:creationId xmlns:a16="http://schemas.microsoft.com/office/drawing/2014/main" id="{9BA61008-F7A1-559E-5556-42213749BF1F}"/>
              </a:ext>
            </a:extLst>
          </p:cNvPr>
          <p:cNvSpPr/>
          <p:nvPr/>
        </p:nvSpPr>
        <p:spPr>
          <a:xfrm rot="2700000">
            <a:off x="13004642" y="8017432"/>
            <a:ext cx="5592642" cy="2481735"/>
          </a:xfrm>
          <a:custGeom>
            <a:avLst/>
            <a:gdLst/>
            <a:ahLst/>
            <a:cxnLst/>
            <a:rect l="l" t="t" r="r" b="b"/>
            <a:pathLst>
              <a:path w="5592642" h="2481735">
                <a:moveTo>
                  <a:pt x="0" y="0"/>
                </a:moveTo>
                <a:lnTo>
                  <a:pt x="5592643" y="0"/>
                </a:lnTo>
                <a:lnTo>
                  <a:pt x="5592643" y="2481736"/>
                </a:lnTo>
                <a:lnTo>
                  <a:pt x="0" y="248173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  <p:sp>
        <p:nvSpPr>
          <p:cNvPr id="14" name="Freeform 6">
            <a:extLst>
              <a:ext uri="{FF2B5EF4-FFF2-40B4-BE49-F238E27FC236}">
                <a16:creationId xmlns:a16="http://schemas.microsoft.com/office/drawing/2014/main" id="{F86F9EB4-F611-735A-4BEE-2746726917A9}"/>
              </a:ext>
            </a:extLst>
          </p:cNvPr>
          <p:cNvSpPr/>
          <p:nvPr/>
        </p:nvSpPr>
        <p:spPr>
          <a:xfrm rot="1667427" flipH="1">
            <a:off x="11732696" y="7388477"/>
            <a:ext cx="1813637" cy="793466"/>
          </a:xfrm>
          <a:custGeom>
            <a:avLst/>
            <a:gdLst/>
            <a:ahLst/>
            <a:cxnLst/>
            <a:rect l="l" t="t" r="r" b="b"/>
            <a:pathLst>
              <a:path w="1813637" h="793466">
                <a:moveTo>
                  <a:pt x="1813637" y="0"/>
                </a:moveTo>
                <a:lnTo>
                  <a:pt x="0" y="0"/>
                </a:lnTo>
                <a:lnTo>
                  <a:pt x="0" y="793466"/>
                </a:lnTo>
                <a:lnTo>
                  <a:pt x="1813637" y="793466"/>
                </a:lnTo>
                <a:lnTo>
                  <a:pt x="1813637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7650453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338</TotalTime>
  <Words>15</Words>
  <Application>Microsoft Office PowerPoint</Application>
  <PresentationFormat>مخصص</PresentationFormat>
  <Paragraphs>5</Paragraphs>
  <Slides>14</Slides>
  <Notes>0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3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14</vt:i4>
      </vt:variant>
    </vt:vector>
  </HeadingPairs>
  <TitlesOfParts>
    <vt:vector size="18" baseType="lpstr">
      <vt:lpstr>Arial</vt:lpstr>
      <vt:lpstr>FF Yaseer</vt:lpstr>
      <vt:lpstr>Calibri</vt:lpstr>
      <vt:lpstr>Office Theme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قالب العودة إلى الدراسة وفق الهوية المعتمدة1445-تصميم ندى قطان</dc:title>
  <dc:creator>Win 10</dc:creator>
  <cp:lastModifiedBy>ندى قطان</cp:lastModifiedBy>
  <cp:revision>11</cp:revision>
  <dcterms:created xsi:type="dcterms:W3CDTF">2006-08-16T00:00:00Z</dcterms:created>
  <dcterms:modified xsi:type="dcterms:W3CDTF">2023-08-11T16:48:51Z</dcterms:modified>
  <dc:identifier>DAFq9bAi_7o</dc:identifier>
</cp:coreProperties>
</file>